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Lst>
  <p:sldSz cy="13716000" cx="24384000"/>
  <p:notesSz cx="6858000" cy="9144000"/>
  <p:embeddedFontLst>
    <p:embeddedFont>
      <p:font typeface="Helvetica Neue"/>
      <p:regular r:id="rId21"/>
      <p:bold r:id="rId22"/>
      <p:italic r:id="rId23"/>
      <p:boldItalic r:id="rId24"/>
    </p:embeddedFont>
    <p:embeddedFont>
      <p:font typeface="Helvetica Neue Light"/>
      <p:regular r:id="rId25"/>
      <p:bold r:id="rId26"/>
      <p:italic r:id="rId27"/>
      <p:boldItalic r:id="rId2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9" roundtripDataSignature="AMtx7mhja/vWj/t0zCLbABq8+8BmIcbpp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font" Target="fonts/HelveticaNeue-bold.fntdata"/><Relationship Id="rId21" Type="http://schemas.openxmlformats.org/officeDocument/2006/relationships/font" Target="fonts/HelveticaNeue-regular.fntdata"/><Relationship Id="rId24" Type="http://schemas.openxmlformats.org/officeDocument/2006/relationships/font" Target="fonts/HelveticaNeue-boldItalic.fntdata"/><Relationship Id="rId23" Type="http://schemas.openxmlformats.org/officeDocument/2006/relationships/font" Target="fonts/HelveticaNeue-italic.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HelveticaNeueLight-bold.fntdata"/><Relationship Id="rId25" Type="http://schemas.openxmlformats.org/officeDocument/2006/relationships/font" Target="fonts/HelveticaNeueLight-regular.fntdata"/><Relationship Id="rId28" Type="http://schemas.openxmlformats.org/officeDocument/2006/relationships/font" Target="fonts/HelveticaNeueLight-boldItalic.fntdata"/><Relationship Id="rId27" Type="http://schemas.openxmlformats.org/officeDocument/2006/relationships/font" Target="fonts/HelveticaNeueLight-italic.fntdata"/><Relationship Id="rId5" Type="http://schemas.openxmlformats.org/officeDocument/2006/relationships/slide" Target="slides/slide1.xml"/><Relationship Id="rId6" Type="http://schemas.openxmlformats.org/officeDocument/2006/relationships/slide" Target="slides/slide2.xml"/><Relationship Id="rId29" Type="http://customschemas.google.com/relationships/presentationmetadata" Target="metadata"/><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 name="Google Shape;4;n"/>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17999"/>
              </a:lnSpc>
              <a:spcBef>
                <a:spcPts val="0"/>
              </a:spcBef>
              <a:spcAft>
                <a:spcPts val="0"/>
              </a:spcAft>
              <a:buSzPts val="1400"/>
              <a:buNone/>
              <a:defRPr b="0" i="0" sz="2200" u="none" cap="none" strike="noStrike">
                <a:latin typeface="Helvetica Neue"/>
                <a:ea typeface="Helvetica Neue"/>
                <a:cs typeface="Helvetica Neue"/>
                <a:sym typeface="Helvetica Neue"/>
              </a:defRPr>
            </a:lvl1pPr>
            <a:lvl2pPr indent="-228600" lvl="1" marL="914400" marR="0" rtl="0" algn="l">
              <a:lnSpc>
                <a:spcPct val="117999"/>
              </a:lnSpc>
              <a:spcBef>
                <a:spcPts val="0"/>
              </a:spcBef>
              <a:spcAft>
                <a:spcPts val="0"/>
              </a:spcAft>
              <a:buSzPts val="1400"/>
              <a:buNone/>
              <a:defRPr b="0" i="0" sz="2200" u="none" cap="none" strike="noStrike">
                <a:latin typeface="Helvetica Neue"/>
                <a:ea typeface="Helvetica Neue"/>
                <a:cs typeface="Helvetica Neue"/>
                <a:sym typeface="Helvetica Neue"/>
              </a:defRPr>
            </a:lvl2pPr>
            <a:lvl3pPr indent="-228600" lvl="2" marL="1371600" marR="0" rtl="0" algn="l">
              <a:lnSpc>
                <a:spcPct val="117999"/>
              </a:lnSpc>
              <a:spcBef>
                <a:spcPts val="0"/>
              </a:spcBef>
              <a:spcAft>
                <a:spcPts val="0"/>
              </a:spcAft>
              <a:buSzPts val="1400"/>
              <a:buNone/>
              <a:defRPr b="0" i="0" sz="2200" u="none" cap="none" strike="noStrike">
                <a:latin typeface="Helvetica Neue"/>
                <a:ea typeface="Helvetica Neue"/>
                <a:cs typeface="Helvetica Neue"/>
                <a:sym typeface="Helvetica Neue"/>
              </a:defRPr>
            </a:lvl3pPr>
            <a:lvl4pPr indent="-228600" lvl="3" marL="1828800" marR="0" rtl="0" algn="l">
              <a:lnSpc>
                <a:spcPct val="117999"/>
              </a:lnSpc>
              <a:spcBef>
                <a:spcPts val="0"/>
              </a:spcBef>
              <a:spcAft>
                <a:spcPts val="0"/>
              </a:spcAft>
              <a:buSzPts val="1400"/>
              <a:buNone/>
              <a:defRPr b="0" i="0" sz="2200" u="none" cap="none" strike="noStrike">
                <a:latin typeface="Helvetica Neue"/>
                <a:ea typeface="Helvetica Neue"/>
                <a:cs typeface="Helvetica Neue"/>
                <a:sym typeface="Helvetica Neue"/>
              </a:defRPr>
            </a:lvl4pPr>
            <a:lvl5pPr indent="-228600" lvl="4" marL="2286000" marR="0" rtl="0" algn="l">
              <a:lnSpc>
                <a:spcPct val="117999"/>
              </a:lnSpc>
              <a:spcBef>
                <a:spcPts val="0"/>
              </a:spcBef>
              <a:spcAft>
                <a:spcPts val="0"/>
              </a:spcAft>
              <a:buSzPts val="1400"/>
              <a:buNone/>
              <a:defRPr b="0" i="0" sz="2200" u="none" cap="none" strike="noStrike">
                <a:latin typeface="Helvetica Neue"/>
                <a:ea typeface="Helvetica Neue"/>
                <a:cs typeface="Helvetica Neue"/>
                <a:sym typeface="Helvetica Neue"/>
              </a:defRPr>
            </a:lvl5pPr>
            <a:lvl6pPr indent="-228600" lvl="5" marL="2743200" marR="0" rtl="0" algn="l">
              <a:lnSpc>
                <a:spcPct val="117999"/>
              </a:lnSpc>
              <a:spcBef>
                <a:spcPts val="0"/>
              </a:spcBef>
              <a:spcAft>
                <a:spcPts val="0"/>
              </a:spcAft>
              <a:buSzPts val="1400"/>
              <a:buNone/>
              <a:defRPr b="0" i="0" sz="2200" u="none" cap="none" strike="noStrike">
                <a:latin typeface="Helvetica Neue"/>
                <a:ea typeface="Helvetica Neue"/>
                <a:cs typeface="Helvetica Neue"/>
                <a:sym typeface="Helvetica Neue"/>
              </a:defRPr>
            </a:lvl6pPr>
            <a:lvl7pPr indent="-228600" lvl="6" marL="3200400" marR="0" rtl="0" algn="l">
              <a:lnSpc>
                <a:spcPct val="117999"/>
              </a:lnSpc>
              <a:spcBef>
                <a:spcPts val="0"/>
              </a:spcBef>
              <a:spcAft>
                <a:spcPts val="0"/>
              </a:spcAft>
              <a:buSzPts val="1400"/>
              <a:buNone/>
              <a:defRPr b="0" i="0" sz="2200" u="none" cap="none" strike="noStrike">
                <a:latin typeface="Helvetica Neue"/>
                <a:ea typeface="Helvetica Neue"/>
                <a:cs typeface="Helvetica Neue"/>
                <a:sym typeface="Helvetica Neue"/>
              </a:defRPr>
            </a:lvl7pPr>
            <a:lvl8pPr indent="-228600" lvl="7" marL="3657600" marR="0" rtl="0" algn="l">
              <a:lnSpc>
                <a:spcPct val="117999"/>
              </a:lnSpc>
              <a:spcBef>
                <a:spcPts val="0"/>
              </a:spcBef>
              <a:spcAft>
                <a:spcPts val="0"/>
              </a:spcAft>
              <a:buSzPts val="1400"/>
              <a:buNone/>
              <a:defRPr b="0" i="0" sz="2200" u="none" cap="none" strike="noStrike">
                <a:latin typeface="Helvetica Neue"/>
                <a:ea typeface="Helvetica Neue"/>
                <a:cs typeface="Helvetica Neue"/>
                <a:sym typeface="Helvetica Neue"/>
              </a:defRPr>
            </a:lvl8pPr>
            <a:lvl9pPr indent="-228600" lvl="8" marL="4114800" marR="0" rtl="0" algn="l">
              <a:lnSpc>
                <a:spcPct val="117999"/>
              </a:lnSpc>
              <a:spcBef>
                <a:spcPts val="0"/>
              </a:spcBef>
              <a:spcAft>
                <a:spcPts val="0"/>
              </a:spcAft>
              <a:buSzPts val="1400"/>
              <a:buNone/>
              <a:defRPr b="0" i="0" sz="2200" u="none" cap="none" strike="noStrike">
                <a:latin typeface="Helvetica Neue"/>
                <a:ea typeface="Helvetica Neue"/>
                <a:cs typeface="Helvetica Neue"/>
                <a:sym typeface="Helvetica Neue"/>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 name="Shape 21"/>
        <p:cNvGrpSpPr/>
        <p:nvPr/>
      </p:nvGrpSpPr>
      <p:grpSpPr>
        <a:xfrm>
          <a:off x="0" y="0"/>
          <a:ext cx="0" cy="0"/>
          <a:chOff x="0" y="0"/>
          <a:chExt cx="0" cy="0"/>
        </a:xfrm>
      </p:grpSpPr>
      <p:sp>
        <p:nvSpPr>
          <p:cNvPr id="22" name="Google Shape;22;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3" name="Google Shape;23;p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 name="Shape 29"/>
        <p:cNvGrpSpPr/>
        <p:nvPr/>
      </p:nvGrpSpPr>
      <p:grpSpPr>
        <a:xfrm>
          <a:off x="0" y="0"/>
          <a:ext cx="0" cy="0"/>
          <a:chOff x="0" y="0"/>
          <a:chExt cx="0" cy="0"/>
        </a:xfrm>
      </p:grpSpPr>
      <p:sp>
        <p:nvSpPr>
          <p:cNvPr id="30" name="Google Shape;30;p2: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 name="Google Shape;31;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p3: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 name="Google Shape;39;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 name="Shape 43"/>
        <p:cNvGrpSpPr/>
        <p:nvPr/>
      </p:nvGrpSpPr>
      <p:grpSpPr>
        <a:xfrm>
          <a:off x="0" y="0"/>
          <a:ext cx="0" cy="0"/>
          <a:chOff x="0" y="0"/>
          <a:chExt cx="0" cy="0"/>
        </a:xfrm>
      </p:grpSpPr>
      <p:sp>
        <p:nvSpPr>
          <p:cNvPr id="44" name="Google Shape;44;p4: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 name="Google Shape;45;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 name="Shape 49"/>
        <p:cNvGrpSpPr/>
        <p:nvPr/>
      </p:nvGrpSpPr>
      <p:grpSpPr>
        <a:xfrm>
          <a:off x="0" y="0"/>
          <a:ext cx="0" cy="0"/>
          <a:chOff x="0" y="0"/>
          <a:chExt cx="0" cy="0"/>
        </a:xfrm>
      </p:grpSpPr>
      <p:sp>
        <p:nvSpPr>
          <p:cNvPr id="50" name="Google Shape;50;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1" name="Google Shape;51;p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rPr lang="en-GB"/>
              <a:t>The CSU file extension indicates to your device which app can open the file. However, different programs may use the CSU file type for different types of data.</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p6: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 name="Google Shape;57;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p7: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 name="Google Shape;63;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p8: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 name="Google Shape;69;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p9: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5" name="Google Shape;75;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p10: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1" name="Google Shape;81;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11: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 name="Google Shape;87;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p12: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3" name="Google Shape;93;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13: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9" name="Google Shape;99;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14: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5" name="Google Shape;105;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15: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1" name="Google Shape;111;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17" name="Google Shape;117;p1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slovnica" showMasterSp="0" type="title">
  <p:cSld name="TITLE">
    <p:spTree>
      <p:nvGrpSpPr>
        <p:cNvPr id="11" name="Shape 11"/>
        <p:cNvGrpSpPr/>
        <p:nvPr/>
      </p:nvGrpSpPr>
      <p:grpSpPr>
        <a:xfrm>
          <a:off x="0" y="0"/>
          <a:ext cx="0" cy="0"/>
          <a:chOff x="0" y="0"/>
          <a:chExt cx="0" cy="0"/>
        </a:xfrm>
      </p:grpSpPr>
      <p:pic>
        <p:nvPicPr>
          <p:cNvPr descr="ptt_bg-01.png" id="12" name="Google Shape;12;p19"/>
          <p:cNvPicPr preferRelativeResize="0"/>
          <p:nvPr/>
        </p:nvPicPr>
        <p:blipFill rotWithShape="1">
          <a:blip r:embed="rId2">
            <a:alphaModFix/>
          </a:blip>
          <a:srcRect b="0" l="0" r="0" t="0"/>
          <a:stretch/>
        </p:blipFill>
        <p:spPr>
          <a:xfrm>
            <a:off x="5416" y="0"/>
            <a:ext cx="24373169" cy="13716000"/>
          </a:xfrm>
          <a:prstGeom prst="rect">
            <a:avLst/>
          </a:prstGeom>
          <a:noFill/>
          <a:ln>
            <a:noFill/>
          </a:ln>
        </p:spPr>
      </p:pic>
      <p:sp>
        <p:nvSpPr>
          <p:cNvPr id="13" name="Google Shape;13;p19"/>
          <p:cNvSpPr/>
          <p:nvPr/>
        </p:nvSpPr>
        <p:spPr>
          <a:xfrm>
            <a:off x="1778000" y="12229306"/>
            <a:ext cx="1270000" cy="76994"/>
          </a:xfrm>
          <a:prstGeom prst="rect">
            <a:avLst/>
          </a:prstGeom>
          <a:solidFill>
            <a:srgbClr val="8BC53F"/>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98C455"/>
              </a:buClr>
              <a:buSzPts val="2800"/>
              <a:buFont typeface="Helvetica Neue"/>
              <a:buNone/>
            </a:pPr>
            <a:r>
              <a:t/>
            </a:r>
            <a:endParaRPr b="1" i="0" sz="2800" u="none" cap="none" strike="noStrike">
              <a:solidFill>
                <a:srgbClr val="5E5E5E"/>
              </a:solidFill>
              <a:latin typeface="Arial"/>
              <a:ea typeface="Arial"/>
              <a:cs typeface="Arial"/>
              <a:sym typeface="Arial"/>
            </a:endParaRPr>
          </a:p>
        </p:txBody>
      </p:sp>
      <p:pic>
        <p:nvPicPr>
          <p:cNvPr descr="logoFT-03.png" id="14" name="Google Shape;14;p19"/>
          <p:cNvPicPr preferRelativeResize="0"/>
          <p:nvPr/>
        </p:nvPicPr>
        <p:blipFill rotWithShape="1">
          <a:blip r:embed="rId3">
            <a:alphaModFix/>
          </a:blip>
          <a:srcRect b="0" l="0" r="0" t="0"/>
          <a:stretch/>
        </p:blipFill>
        <p:spPr>
          <a:xfrm>
            <a:off x="18332450" y="10244097"/>
            <a:ext cx="4257584" cy="2125704"/>
          </a:xfrm>
          <a:prstGeom prst="rect">
            <a:avLst/>
          </a:prstGeom>
          <a:noFill/>
          <a:ln>
            <a:noFill/>
          </a:ln>
        </p:spPr>
      </p:pic>
      <p:sp>
        <p:nvSpPr>
          <p:cNvPr id="15" name="Google Shape;15;p19"/>
          <p:cNvSpPr txBox="1"/>
          <p:nvPr>
            <p:ph type="title"/>
          </p:nvPr>
        </p:nvSpPr>
        <p:spPr>
          <a:xfrm>
            <a:off x="1778000" y="4533900"/>
            <a:ext cx="20828000" cy="4648200"/>
          </a:xfrm>
          <a:prstGeom prst="rect">
            <a:avLst/>
          </a:prstGeom>
          <a:noFill/>
          <a:ln>
            <a:noFill/>
          </a:ln>
        </p:spPr>
        <p:txBody>
          <a:bodyPr anchorCtr="0" anchor="ctr" bIns="50800" lIns="50800" spcFirstLastPara="1" rIns="50800" wrap="square" tIns="50800">
            <a:normAutofit/>
          </a:bodyPr>
          <a:lstStyle>
            <a:lvl1pPr lvl="0" algn="ctr">
              <a:lnSpc>
                <a:spcPct val="100000"/>
              </a:lnSpc>
              <a:spcBef>
                <a:spcPts val="0"/>
              </a:spcBef>
              <a:spcAft>
                <a:spcPts val="0"/>
              </a:spcAft>
              <a:buClr>
                <a:srgbClr val="FFFFFF"/>
              </a:buClr>
              <a:buSzPts val="11800"/>
              <a:buFont typeface="Arial"/>
              <a:buNone/>
              <a:defRPr>
                <a:solidFill>
                  <a:srgbClr val="FFFFFF"/>
                </a:solidFill>
              </a:defRPr>
            </a:lvl1pPr>
            <a:lvl2pPr lvl="1" algn="l">
              <a:lnSpc>
                <a:spcPct val="100000"/>
              </a:lnSpc>
              <a:spcBef>
                <a:spcPts val="0"/>
              </a:spcBef>
              <a:spcAft>
                <a:spcPts val="0"/>
              </a:spcAft>
              <a:buClr>
                <a:srgbClr val="8BC540"/>
              </a:buClr>
              <a:buSzPts val="1800"/>
              <a:buNone/>
              <a:defRPr/>
            </a:lvl2pPr>
            <a:lvl3pPr lvl="2" algn="l">
              <a:lnSpc>
                <a:spcPct val="100000"/>
              </a:lnSpc>
              <a:spcBef>
                <a:spcPts val="0"/>
              </a:spcBef>
              <a:spcAft>
                <a:spcPts val="0"/>
              </a:spcAft>
              <a:buClr>
                <a:srgbClr val="8BC540"/>
              </a:buClr>
              <a:buSzPts val="1800"/>
              <a:buNone/>
              <a:defRPr/>
            </a:lvl3pPr>
            <a:lvl4pPr lvl="3" algn="l">
              <a:lnSpc>
                <a:spcPct val="100000"/>
              </a:lnSpc>
              <a:spcBef>
                <a:spcPts val="0"/>
              </a:spcBef>
              <a:spcAft>
                <a:spcPts val="0"/>
              </a:spcAft>
              <a:buClr>
                <a:srgbClr val="8BC540"/>
              </a:buClr>
              <a:buSzPts val="1800"/>
              <a:buNone/>
              <a:defRPr/>
            </a:lvl4pPr>
            <a:lvl5pPr lvl="4" algn="l">
              <a:lnSpc>
                <a:spcPct val="100000"/>
              </a:lnSpc>
              <a:spcBef>
                <a:spcPts val="0"/>
              </a:spcBef>
              <a:spcAft>
                <a:spcPts val="0"/>
              </a:spcAft>
              <a:buClr>
                <a:srgbClr val="8BC540"/>
              </a:buClr>
              <a:buSzPts val="1800"/>
              <a:buNone/>
              <a:defRPr/>
            </a:lvl5pPr>
            <a:lvl6pPr lvl="5" algn="l">
              <a:lnSpc>
                <a:spcPct val="100000"/>
              </a:lnSpc>
              <a:spcBef>
                <a:spcPts val="0"/>
              </a:spcBef>
              <a:spcAft>
                <a:spcPts val="0"/>
              </a:spcAft>
              <a:buClr>
                <a:srgbClr val="8BC540"/>
              </a:buClr>
              <a:buSzPts val="1800"/>
              <a:buNone/>
              <a:defRPr/>
            </a:lvl6pPr>
            <a:lvl7pPr lvl="6" algn="l">
              <a:lnSpc>
                <a:spcPct val="100000"/>
              </a:lnSpc>
              <a:spcBef>
                <a:spcPts val="0"/>
              </a:spcBef>
              <a:spcAft>
                <a:spcPts val="0"/>
              </a:spcAft>
              <a:buClr>
                <a:srgbClr val="8BC540"/>
              </a:buClr>
              <a:buSzPts val="1800"/>
              <a:buNone/>
              <a:defRPr/>
            </a:lvl7pPr>
            <a:lvl8pPr lvl="7" algn="l">
              <a:lnSpc>
                <a:spcPct val="100000"/>
              </a:lnSpc>
              <a:spcBef>
                <a:spcPts val="0"/>
              </a:spcBef>
              <a:spcAft>
                <a:spcPts val="0"/>
              </a:spcAft>
              <a:buClr>
                <a:srgbClr val="8BC540"/>
              </a:buClr>
              <a:buSzPts val="1800"/>
              <a:buNone/>
              <a:defRPr/>
            </a:lvl8pPr>
            <a:lvl9pPr lvl="8" algn="l">
              <a:lnSpc>
                <a:spcPct val="100000"/>
              </a:lnSpc>
              <a:spcBef>
                <a:spcPts val="0"/>
              </a:spcBef>
              <a:spcAft>
                <a:spcPts val="0"/>
              </a:spcAft>
              <a:buClr>
                <a:srgbClr val="8BC540"/>
              </a:buClr>
              <a:buSzPts val="1800"/>
              <a:buNone/>
              <a:defRPr/>
            </a:lvl9pPr>
          </a:lstStyle>
          <a:p/>
        </p:txBody>
      </p:sp>
      <p:sp>
        <p:nvSpPr>
          <p:cNvPr id="16" name="Google Shape;16;p19"/>
          <p:cNvSpPr txBox="1"/>
          <p:nvPr>
            <p:ph idx="12" type="sldNum"/>
          </p:nvPr>
        </p:nvSpPr>
        <p:spPr>
          <a:xfrm>
            <a:off x="11959031" y="13081000"/>
            <a:ext cx="453238" cy="461059"/>
          </a:xfrm>
          <a:prstGeom prst="rect">
            <a:avLst/>
          </a:prstGeom>
          <a:noFill/>
          <a:ln>
            <a:noFill/>
          </a:ln>
        </p:spPr>
        <p:txBody>
          <a:bodyPr anchorCtr="0" anchor="t" bIns="50800" lIns="50800" spcFirstLastPara="1" rIns="50800" wrap="square" tIns="50800">
            <a:spAutoFit/>
          </a:bodyPr>
          <a:lstStyle>
            <a:lvl1pPr indent="0" lvl="0" marL="0" algn="ctr">
              <a:lnSpc>
                <a:spcPct val="100000"/>
              </a:lnSpc>
              <a:spcBef>
                <a:spcPts val="0"/>
              </a:spcBef>
              <a:spcAft>
                <a:spcPts val="0"/>
              </a:spcAft>
              <a:buClr>
                <a:srgbClr val="000000"/>
              </a:buClr>
              <a:buSzPts val="2400"/>
              <a:buFont typeface="Helvetica Neue Light"/>
              <a:buNone/>
              <a:defRPr b="0" sz="2400">
                <a:solidFill>
                  <a:srgbClr val="000000"/>
                </a:solidFill>
                <a:latin typeface="Helvetica Neue Light"/>
                <a:ea typeface="Helvetica Neue Light"/>
                <a:cs typeface="Helvetica Neue Light"/>
                <a:sym typeface="Helvetica Neue Light"/>
              </a:defRPr>
            </a:lvl1pPr>
            <a:lvl2pPr indent="0" lvl="1" marL="0" algn="ctr">
              <a:lnSpc>
                <a:spcPct val="100000"/>
              </a:lnSpc>
              <a:spcBef>
                <a:spcPts val="0"/>
              </a:spcBef>
              <a:spcAft>
                <a:spcPts val="0"/>
              </a:spcAft>
              <a:buClr>
                <a:srgbClr val="000000"/>
              </a:buClr>
              <a:buSzPts val="2400"/>
              <a:buFont typeface="Helvetica Neue Light"/>
              <a:buNone/>
              <a:defRPr b="0" sz="2400">
                <a:solidFill>
                  <a:srgbClr val="000000"/>
                </a:solidFill>
                <a:latin typeface="Helvetica Neue Light"/>
                <a:ea typeface="Helvetica Neue Light"/>
                <a:cs typeface="Helvetica Neue Light"/>
                <a:sym typeface="Helvetica Neue Light"/>
              </a:defRPr>
            </a:lvl2pPr>
            <a:lvl3pPr indent="0" lvl="2" marL="0" algn="ctr">
              <a:lnSpc>
                <a:spcPct val="100000"/>
              </a:lnSpc>
              <a:spcBef>
                <a:spcPts val="0"/>
              </a:spcBef>
              <a:spcAft>
                <a:spcPts val="0"/>
              </a:spcAft>
              <a:buClr>
                <a:srgbClr val="000000"/>
              </a:buClr>
              <a:buSzPts val="2400"/>
              <a:buFont typeface="Helvetica Neue Light"/>
              <a:buNone/>
              <a:defRPr b="0" sz="2400">
                <a:solidFill>
                  <a:srgbClr val="000000"/>
                </a:solidFill>
                <a:latin typeface="Helvetica Neue Light"/>
                <a:ea typeface="Helvetica Neue Light"/>
                <a:cs typeface="Helvetica Neue Light"/>
                <a:sym typeface="Helvetica Neue Light"/>
              </a:defRPr>
            </a:lvl3pPr>
            <a:lvl4pPr indent="0" lvl="3" marL="0" algn="ctr">
              <a:lnSpc>
                <a:spcPct val="100000"/>
              </a:lnSpc>
              <a:spcBef>
                <a:spcPts val="0"/>
              </a:spcBef>
              <a:spcAft>
                <a:spcPts val="0"/>
              </a:spcAft>
              <a:buClr>
                <a:srgbClr val="000000"/>
              </a:buClr>
              <a:buSzPts val="2400"/>
              <a:buFont typeface="Helvetica Neue Light"/>
              <a:buNone/>
              <a:defRPr b="0" sz="2400">
                <a:solidFill>
                  <a:srgbClr val="000000"/>
                </a:solidFill>
                <a:latin typeface="Helvetica Neue Light"/>
                <a:ea typeface="Helvetica Neue Light"/>
                <a:cs typeface="Helvetica Neue Light"/>
                <a:sym typeface="Helvetica Neue Light"/>
              </a:defRPr>
            </a:lvl4pPr>
            <a:lvl5pPr indent="0" lvl="4" marL="0" algn="ctr">
              <a:lnSpc>
                <a:spcPct val="100000"/>
              </a:lnSpc>
              <a:spcBef>
                <a:spcPts val="0"/>
              </a:spcBef>
              <a:spcAft>
                <a:spcPts val="0"/>
              </a:spcAft>
              <a:buClr>
                <a:srgbClr val="000000"/>
              </a:buClr>
              <a:buSzPts val="2400"/>
              <a:buFont typeface="Helvetica Neue Light"/>
              <a:buNone/>
              <a:defRPr b="0" sz="2400">
                <a:solidFill>
                  <a:srgbClr val="000000"/>
                </a:solidFill>
                <a:latin typeface="Helvetica Neue Light"/>
                <a:ea typeface="Helvetica Neue Light"/>
                <a:cs typeface="Helvetica Neue Light"/>
                <a:sym typeface="Helvetica Neue Light"/>
              </a:defRPr>
            </a:lvl5pPr>
            <a:lvl6pPr indent="0" lvl="5" marL="0" algn="ctr">
              <a:lnSpc>
                <a:spcPct val="100000"/>
              </a:lnSpc>
              <a:spcBef>
                <a:spcPts val="0"/>
              </a:spcBef>
              <a:spcAft>
                <a:spcPts val="0"/>
              </a:spcAft>
              <a:buClr>
                <a:srgbClr val="000000"/>
              </a:buClr>
              <a:buSzPts val="2400"/>
              <a:buFont typeface="Helvetica Neue Light"/>
              <a:buNone/>
              <a:defRPr b="0" sz="2400">
                <a:solidFill>
                  <a:srgbClr val="000000"/>
                </a:solidFill>
                <a:latin typeface="Helvetica Neue Light"/>
                <a:ea typeface="Helvetica Neue Light"/>
                <a:cs typeface="Helvetica Neue Light"/>
                <a:sym typeface="Helvetica Neue Light"/>
              </a:defRPr>
            </a:lvl6pPr>
            <a:lvl7pPr indent="0" lvl="6" marL="0" algn="ctr">
              <a:lnSpc>
                <a:spcPct val="100000"/>
              </a:lnSpc>
              <a:spcBef>
                <a:spcPts val="0"/>
              </a:spcBef>
              <a:spcAft>
                <a:spcPts val="0"/>
              </a:spcAft>
              <a:buClr>
                <a:srgbClr val="000000"/>
              </a:buClr>
              <a:buSzPts val="2400"/>
              <a:buFont typeface="Helvetica Neue Light"/>
              <a:buNone/>
              <a:defRPr b="0" sz="2400">
                <a:solidFill>
                  <a:srgbClr val="000000"/>
                </a:solidFill>
                <a:latin typeface="Helvetica Neue Light"/>
                <a:ea typeface="Helvetica Neue Light"/>
                <a:cs typeface="Helvetica Neue Light"/>
                <a:sym typeface="Helvetica Neue Light"/>
              </a:defRPr>
            </a:lvl7pPr>
            <a:lvl8pPr indent="0" lvl="7" marL="0" algn="ctr">
              <a:lnSpc>
                <a:spcPct val="100000"/>
              </a:lnSpc>
              <a:spcBef>
                <a:spcPts val="0"/>
              </a:spcBef>
              <a:spcAft>
                <a:spcPts val="0"/>
              </a:spcAft>
              <a:buClr>
                <a:srgbClr val="000000"/>
              </a:buClr>
              <a:buSzPts val="2400"/>
              <a:buFont typeface="Helvetica Neue Light"/>
              <a:buNone/>
              <a:defRPr b="0" sz="2400">
                <a:solidFill>
                  <a:srgbClr val="000000"/>
                </a:solidFill>
                <a:latin typeface="Helvetica Neue Light"/>
                <a:ea typeface="Helvetica Neue Light"/>
                <a:cs typeface="Helvetica Neue Light"/>
                <a:sym typeface="Helvetica Neue Light"/>
              </a:defRPr>
            </a:lvl8pPr>
            <a:lvl9pPr indent="0" lvl="8" marL="0" algn="ctr">
              <a:lnSpc>
                <a:spcPct val="100000"/>
              </a:lnSpc>
              <a:spcBef>
                <a:spcPts val="0"/>
              </a:spcBef>
              <a:spcAft>
                <a:spcPts val="0"/>
              </a:spcAft>
              <a:buClr>
                <a:srgbClr val="000000"/>
              </a:buClr>
              <a:buSzPts val="2400"/>
              <a:buFont typeface="Helvetica Neue Light"/>
              <a:buNone/>
              <a:defRPr b="0" sz="2400">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slov - Pod naslov - Tekst" type="tx">
  <p:cSld name="TITLE_AND_BODY">
    <p:spTree>
      <p:nvGrpSpPr>
        <p:cNvPr id="17" name="Shape 17"/>
        <p:cNvGrpSpPr/>
        <p:nvPr/>
      </p:nvGrpSpPr>
      <p:grpSpPr>
        <a:xfrm>
          <a:off x="0" y="0"/>
          <a:ext cx="0" cy="0"/>
          <a:chOff x="0" y="0"/>
          <a:chExt cx="0" cy="0"/>
        </a:xfrm>
      </p:grpSpPr>
      <p:sp>
        <p:nvSpPr>
          <p:cNvPr id="18" name="Google Shape;18;p20"/>
          <p:cNvSpPr txBox="1"/>
          <p:nvPr>
            <p:ph type="title"/>
          </p:nvPr>
        </p:nvSpPr>
        <p:spPr>
          <a:xfrm>
            <a:off x="1778000" y="1968500"/>
            <a:ext cx="20828000" cy="2525415"/>
          </a:xfrm>
          <a:prstGeom prst="rect">
            <a:avLst/>
          </a:prstGeom>
          <a:noFill/>
          <a:ln>
            <a:noFill/>
          </a:ln>
        </p:spPr>
        <p:txBody>
          <a:bodyPr anchorCtr="0" anchor="t" bIns="50800" lIns="50800" spcFirstLastPara="1" rIns="50800" wrap="square" tIns="50800">
            <a:normAutofit/>
          </a:bodyPr>
          <a:lstStyle>
            <a:lvl1pPr lvl="0" algn="l">
              <a:lnSpc>
                <a:spcPct val="100000"/>
              </a:lnSpc>
              <a:spcBef>
                <a:spcPts val="0"/>
              </a:spcBef>
              <a:spcAft>
                <a:spcPts val="0"/>
              </a:spcAft>
              <a:buClr>
                <a:srgbClr val="8BC540"/>
              </a:buClr>
              <a:buSzPts val="1800"/>
              <a:buNone/>
              <a:defRPr/>
            </a:lvl1pPr>
            <a:lvl2pPr lvl="1" algn="l">
              <a:lnSpc>
                <a:spcPct val="100000"/>
              </a:lnSpc>
              <a:spcBef>
                <a:spcPts val="0"/>
              </a:spcBef>
              <a:spcAft>
                <a:spcPts val="0"/>
              </a:spcAft>
              <a:buClr>
                <a:srgbClr val="8BC540"/>
              </a:buClr>
              <a:buSzPts val="1800"/>
              <a:buNone/>
              <a:defRPr/>
            </a:lvl2pPr>
            <a:lvl3pPr lvl="2" algn="l">
              <a:lnSpc>
                <a:spcPct val="100000"/>
              </a:lnSpc>
              <a:spcBef>
                <a:spcPts val="0"/>
              </a:spcBef>
              <a:spcAft>
                <a:spcPts val="0"/>
              </a:spcAft>
              <a:buClr>
                <a:srgbClr val="8BC540"/>
              </a:buClr>
              <a:buSzPts val="1800"/>
              <a:buNone/>
              <a:defRPr/>
            </a:lvl3pPr>
            <a:lvl4pPr lvl="3" algn="l">
              <a:lnSpc>
                <a:spcPct val="100000"/>
              </a:lnSpc>
              <a:spcBef>
                <a:spcPts val="0"/>
              </a:spcBef>
              <a:spcAft>
                <a:spcPts val="0"/>
              </a:spcAft>
              <a:buClr>
                <a:srgbClr val="8BC540"/>
              </a:buClr>
              <a:buSzPts val="1800"/>
              <a:buNone/>
              <a:defRPr/>
            </a:lvl4pPr>
            <a:lvl5pPr lvl="4" algn="l">
              <a:lnSpc>
                <a:spcPct val="100000"/>
              </a:lnSpc>
              <a:spcBef>
                <a:spcPts val="0"/>
              </a:spcBef>
              <a:spcAft>
                <a:spcPts val="0"/>
              </a:spcAft>
              <a:buClr>
                <a:srgbClr val="8BC540"/>
              </a:buClr>
              <a:buSzPts val="1800"/>
              <a:buNone/>
              <a:defRPr/>
            </a:lvl5pPr>
            <a:lvl6pPr lvl="5" algn="l">
              <a:lnSpc>
                <a:spcPct val="100000"/>
              </a:lnSpc>
              <a:spcBef>
                <a:spcPts val="0"/>
              </a:spcBef>
              <a:spcAft>
                <a:spcPts val="0"/>
              </a:spcAft>
              <a:buClr>
                <a:srgbClr val="8BC540"/>
              </a:buClr>
              <a:buSzPts val="1800"/>
              <a:buNone/>
              <a:defRPr/>
            </a:lvl6pPr>
            <a:lvl7pPr lvl="6" algn="l">
              <a:lnSpc>
                <a:spcPct val="100000"/>
              </a:lnSpc>
              <a:spcBef>
                <a:spcPts val="0"/>
              </a:spcBef>
              <a:spcAft>
                <a:spcPts val="0"/>
              </a:spcAft>
              <a:buClr>
                <a:srgbClr val="8BC540"/>
              </a:buClr>
              <a:buSzPts val="1800"/>
              <a:buNone/>
              <a:defRPr/>
            </a:lvl7pPr>
            <a:lvl8pPr lvl="7" algn="l">
              <a:lnSpc>
                <a:spcPct val="100000"/>
              </a:lnSpc>
              <a:spcBef>
                <a:spcPts val="0"/>
              </a:spcBef>
              <a:spcAft>
                <a:spcPts val="0"/>
              </a:spcAft>
              <a:buClr>
                <a:srgbClr val="8BC540"/>
              </a:buClr>
              <a:buSzPts val="1800"/>
              <a:buNone/>
              <a:defRPr/>
            </a:lvl8pPr>
            <a:lvl9pPr lvl="8" algn="l">
              <a:lnSpc>
                <a:spcPct val="100000"/>
              </a:lnSpc>
              <a:spcBef>
                <a:spcPts val="0"/>
              </a:spcBef>
              <a:spcAft>
                <a:spcPts val="0"/>
              </a:spcAft>
              <a:buClr>
                <a:srgbClr val="8BC540"/>
              </a:buClr>
              <a:buSzPts val="1800"/>
              <a:buNone/>
              <a:defRPr/>
            </a:lvl9pPr>
          </a:lstStyle>
          <a:p/>
        </p:txBody>
      </p:sp>
      <p:sp>
        <p:nvSpPr>
          <p:cNvPr id="19" name="Google Shape;19;p20"/>
          <p:cNvSpPr txBox="1"/>
          <p:nvPr>
            <p:ph idx="1" type="body"/>
          </p:nvPr>
        </p:nvSpPr>
        <p:spPr>
          <a:xfrm>
            <a:off x="1778000" y="6038779"/>
            <a:ext cx="20828000" cy="9299214"/>
          </a:xfrm>
          <a:prstGeom prst="rect">
            <a:avLst/>
          </a:prstGeom>
          <a:noFill/>
          <a:ln>
            <a:noFill/>
          </a:ln>
        </p:spPr>
        <p:txBody>
          <a:bodyPr anchorCtr="0" anchor="t" bIns="50800" lIns="50800" spcFirstLastPara="1" rIns="50800" wrap="square" tIns="50800">
            <a:normAutofit/>
          </a:bodyPr>
          <a:lstStyle>
            <a:lvl1pPr indent="-228600" lvl="0" marL="457200" algn="l">
              <a:lnSpc>
                <a:spcPct val="100000"/>
              </a:lnSpc>
              <a:spcBef>
                <a:spcPts val="5900"/>
              </a:spcBef>
              <a:spcAft>
                <a:spcPts val="0"/>
              </a:spcAft>
              <a:buClr>
                <a:srgbClr val="5E5E5E"/>
              </a:buClr>
              <a:buSzPts val="1800"/>
              <a:buNone/>
              <a:defRPr/>
            </a:lvl1pPr>
            <a:lvl2pPr indent="-228600" lvl="1" marL="914400" algn="l">
              <a:lnSpc>
                <a:spcPct val="100000"/>
              </a:lnSpc>
              <a:spcBef>
                <a:spcPts val="5900"/>
              </a:spcBef>
              <a:spcAft>
                <a:spcPts val="0"/>
              </a:spcAft>
              <a:buClr>
                <a:srgbClr val="5E5E5E"/>
              </a:buClr>
              <a:buSzPts val="1800"/>
              <a:buNone/>
              <a:defRPr/>
            </a:lvl2pPr>
            <a:lvl3pPr indent="-228600" lvl="2" marL="1371600" algn="l">
              <a:lnSpc>
                <a:spcPct val="100000"/>
              </a:lnSpc>
              <a:spcBef>
                <a:spcPts val="5900"/>
              </a:spcBef>
              <a:spcAft>
                <a:spcPts val="0"/>
              </a:spcAft>
              <a:buClr>
                <a:srgbClr val="5E5E5E"/>
              </a:buClr>
              <a:buSzPts val="1800"/>
              <a:buNone/>
              <a:defRPr/>
            </a:lvl3pPr>
            <a:lvl4pPr indent="-228600" lvl="3" marL="1828800" algn="l">
              <a:lnSpc>
                <a:spcPct val="100000"/>
              </a:lnSpc>
              <a:spcBef>
                <a:spcPts val="5900"/>
              </a:spcBef>
              <a:spcAft>
                <a:spcPts val="0"/>
              </a:spcAft>
              <a:buClr>
                <a:srgbClr val="5E5E5E"/>
              </a:buClr>
              <a:buSzPts val="1800"/>
              <a:buNone/>
              <a:defRPr/>
            </a:lvl4pPr>
            <a:lvl5pPr indent="-228600" lvl="4" marL="2286000" algn="l">
              <a:lnSpc>
                <a:spcPct val="100000"/>
              </a:lnSpc>
              <a:spcBef>
                <a:spcPts val="5900"/>
              </a:spcBef>
              <a:spcAft>
                <a:spcPts val="0"/>
              </a:spcAft>
              <a:buClr>
                <a:srgbClr val="5E5E5E"/>
              </a:buClr>
              <a:buSzPts val="1800"/>
              <a:buNone/>
              <a:defRPr/>
            </a:lvl5pPr>
            <a:lvl6pPr indent="-228600" lvl="5" marL="2743200" algn="l">
              <a:lnSpc>
                <a:spcPct val="100000"/>
              </a:lnSpc>
              <a:spcBef>
                <a:spcPts val="5900"/>
              </a:spcBef>
              <a:spcAft>
                <a:spcPts val="0"/>
              </a:spcAft>
              <a:buClr>
                <a:srgbClr val="5E5E5E"/>
              </a:buClr>
              <a:buSzPts val="1800"/>
              <a:buNone/>
              <a:defRPr/>
            </a:lvl6pPr>
            <a:lvl7pPr indent="-228600" lvl="6" marL="3200400" algn="l">
              <a:lnSpc>
                <a:spcPct val="100000"/>
              </a:lnSpc>
              <a:spcBef>
                <a:spcPts val="5900"/>
              </a:spcBef>
              <a:spcAft>
                <a:spcPts val="0"/>
              </a:spcAft>
              <a:buClr>
                <a:srgbClr val="5E5E5E"/>
              </a:buClr>
              <a:buSzPts val="1800"/>
              <a:buNone/>
              <a:defRPr/>
            </a:lvl7pPr>
            <a:lvl8pPr indent="-228600" lvl="7" marL="3657600" algn="l">
              <a:lnSpc>
                <a:spcPct val="100000"/>
              </a:lnSpc>
              <a:spcBef>
                <a:spcPts val="5900"/>
              </a:spcBef>
              <a:spcAft>
                <a:spcPts val="0"/>
              </a:spcAft>
              <a:buClr>
                <a:srgbClr val="5E5E5E"/>
              </a:buClr>
              <a:buSzPts val="1800"/>
              <a:buNone/>
              <a:defRPr/>
            </a:lvl8pPr>
            <a:lvl9pPr indent="-228600" lvl="8" marL="4114800" algn="l">
              <a:lnSpc>
                <a:spcPct val="100000"/>
              </a:lnSpc>
              <a:spcBef>
                <a:spcPts val="5900"/>
              </a:spcBef>
              <a:spcAft>
                <a:spcPts val="0"/>
              </a:spcAft>
              <a:buClr>
                <a:srgbClr val="5E5E5E"/>
              </a:buClr>
              <a:buSzPts val="1800"/>
              <a:buNone/>
              <a:defRPr/>
            </a:lvl9pPr>
          </a:lstStyle>
          <a:p/>
        </p:txBody>
      </p:sp>
      <p:sp>
        <p:nvSpPr>
          <p:cNvPr id="20" name="Google Shape;20;p20"/>
          <p:cNvSpPr txBox="1"/>
          <p:nvPr>
            <p:ph idx="12" type="sldNum"/>
          </p:nvPr>
        </p:nvSpPr>
        <p:spPr>
          <a:xfrm>
            <a:off x="11959031" y="13081000"/>
            <a:ext cx="453238" cy="461059"/>
          </a:xfrm>
          <a:prstGeom prst="rect">
            <a:avLst/>
          </a:prstGeom>
          <a:noFill/>
          <a:ln>
            <a:noFill/>
          </a:ln>
        </p:spPr>
        <p:txBody>
          <a:bodyPr anchorCtr="0" anchor="t" bIns="50800" lIns="50800" spcFirstLastPara="1" rIns="50800" wrap="square" tIns="50800">
            <a:spAutoFit/>
          </a:bodyPr>
          <a:lstStyle>
            <a:lvl1pPr indent="0" lvl="0" marL="0" algn="ctr">
              <a:lnSpc>
                <a:spcPct val="100000"/>
              </a:lnSpc>
              <a:spcBef>
                <a:spcPts val="0"/>
              </a:spcBef>
              <a:spcAft>
                <a:spcPts val="0"/>
              </a:spcAft>
              <a:buClr>
                <a:srgbClr val="000000"/>
              </a:buClr>
              <a:buSzPts val="2400"/>
              <a:buFont typeface="Helvetica Neue Light"/>
              <a:buNone/>
              <a:defRPr b="0" sz="2400">
                <a:solidFill>
                  <a:srgbClr val="000000"/>
                </a:solidFill>
                <a:latin typeface="Helvetica Neue Light"/>
                <a:ea typeface="Helvetica Neue Light"/>
                <a:cs typeface="Helvetica Neue Light"/>
                <a:sym typeface="Helvetica Neue Light"/>
              </a:defRPr>
            </a:lvl1pPr>
            <a:lvl2pPr indent="0" lvl="1" marL="0" algn="ctr">
              <a:lnSpc>
                <a:spcPct val="100000"/>
              </a:lnSpc>
              <a:spcBef>
                <a:spcPts val="0"/>
              </a:spcBef>
              <a:spcAft>
                <a:spcPts val="0"/>
              </a:spcAft>
              <a:buClr>
                <a:srgbClr val="000000"/>
              </a:buClr>
              <a:buSzPts val="2400"/>
              <a:buFont typeface="Helvetica Neue Light"/>
              <a:buNone/>
              <a:defRPr b="0" sz="2400">
                <a:solidFill>
                  <a:srgbClr val="000000"/>
                </a:solidFill>
                <a:latin typeface="Helvetica Neue Light"/>
                <a:ea typeface="Helvetica Neue Light"/>
                <a:cs typeface="Helvetica Neue Light"/>
                <a:sym typeface="Helvetica Neue Light"/>
              </a:defRPr>
            </a:lvl2pPr>
            <a:lvl3pPr indent="0" lvl="2" marL="0" algn="ctr">
              <a:lnSpc>
                <a:spcPct val="100000"/>
              </a:lnSpc>
              <a:spcBef>
                <a:spcPts val="0"/>
              </a:spcBef>
              <a:spcAft>
                <a:spcPts val="0"/>
              </a:spcAft>
              <a:buClr>
                <a:srgbClr val="000000"/>
              </a:buClr>
              <a:buSzPts val="2400"/>
              <a:buFont typeface="Helvetica Neue Light"/>
              <a:buNone/>
              <a:defRPr b="0" sz="2400">
                <a:solidFill>
                  <a:srgbClr val="000000"/>
                </a:solidFill>
                <a:latin typeface="Helvetica Neue Light"/>
                <a:ea typeface="Helvetica Neue Light"/>
                <a:cs typeface="Helvetica Neue Light"/>
                <a:sym typeface="Helvetica Neue Light"/>
              </a:defRPr>
            </a:lvl3pPr>
            <a:lvl4pPr indent="0" lvl="3" marL="0" algn="ctr">
              <a:lnSpc>
                <a:spcPct val="100000"/>
              </a:lnSpc>
              <a:spcBef>
                <a:spcPts val="0"/>
              </a:spcBef>
              <a:spcAft>
                <a:spcPts val="0"/>
              </a:spcAft>
              <a:buClr>
                <a:srgbClr val="000000"/>
              </a:buClr>
              <a:buSzPts val="2400"/>
              <a:buFont typeface="Helvetica Neue Light"/>
              <a:buNone/>
              <a:defRPr b="0" sz="2400">
                <a:solidFill>
                  <a:srgbClr val="000000"/>
                </a:solidFill>
                <a:latin typeface="Helvetica Neue Light"/>
                <a:ea typeface="Helvetica Neue Light"/>
                <a:cs typeface="Helvetica Neue Light"/>
                <a:sym typeface="Helvetica Neue Light"/>
              </a:defRPr>
            </a:lvl4pPr>
            <a:lvl5pPr indent="0" lvl="4" marL="0" algn="ctr">
              <a:lnSpc>
                <a:spcPct val="100000"/>
              </a:lnSpc>
              <a:spcBef>
                <a:spcPts val="0"/>
              </a:spcBef>
              <a:spcAft>
                <a:spcPts val="0"/>
              </a:spcAft>
              <a:buClr>
                <a:srgbClr val="000000"/>
              </a:buClr>
              <a:buSzPts val="2400"/>
              <a:buFont typeface="Helvetica Neue Light"/>
              <a:buNone/>
              <a:defRPr b="0" sz="2400">
                <a:solidFill>
                  <a:srgbClr val="000000"/>
                </a:solidFill>
                <a:latin typeface="Helvetica Neue Light"/>
                <a:ea typeface="Helvetica Neue Light"/>
                <a:cs typeface="Helvetica Neue Light"/>
                <a:sym typeface="Helvetica Neue Light"/>
              </a:defRPr>
            </a:lvl5pPr>
            <a:lvl6pPr indent="0" lvl="5" marL="0" algn="ctr">
              <a:lnSpc>
                <a:spcPct val="100000"/>
              </a:lnSpc>
              <a:spcBef>
                <a:spcPts val="0"/>
              </a:spcBef>
              <a:spcAft>
                <a:spcPts val="0"/>
              </a:spcAft>
              <a:buClr>
                <a:srgbClr val="000000"/>
              </a:buClr>
              <a:buSzPts val="2400"/>
              <a:buFont typeface="Helvetica Neue Light"/>
              <a:buNone/>
              <a:defRPr b="0" sz="2400">
                <a:solidFill>
                  <a:srgbClr val="000000"/>
                </a:solidFill>
                <a:latin typeface="Helvetica Neue Light"/>
                <a:ea typeface="Helvetica Neue Light"/>
                <a:cs typeface="Helvetica Neue Light"/>
                <a:sym typeface="Helvetica Neue Light"/>
              </a:defRPr>
            </a:lvl6pPr>
            <a:lvl7pPr indent="0" lvl="6" marL="0" algn="ctr">
              <a:lnSpc>
                <a:spcPct val="100000"/>
              </a:lnSpc>
              <a:spcBef>
                <a:spcPts val="0"/>
              </a:spcBef>
              <a:spcAft>
                <a:spcPts val="0"/>
              </a:spcAft>
              <a:buClr>
                <a:srgbClr val="000000"/>
              </a:buClr>
              <a:buSzPts val="2400"/>
              <a:buFont typeface="Helvetica Neue Light"/>
              <a:buNone/>
              <a:defRPr b="0" sz="2400">
                <a:solidFill>
                  <a:srgbClr val="000000"/>
                </a:solidFill>
                <a:latin typeface="Helvetica Neue Light"/>
                <a:ea typeface="Helvetica Neue Light"/>
                <a:cs typeface="Helvetica Neue Light"/>
                <a:sym typeface="Helvetica Neue Light"/>
              </a:defRPr>
            </a:lvl7pPr>
            <a:lvl8pPr indent="0" lvl="7" marL="0" algn="ctr">
              <a:lnSpc>
                <a:spcPct val="100000"/>
              </a:lnSpc>
              <a:spcBef>
                <a:spcPts val="0"/>
              </a:spcBef>
              <a:spcAft>
                <a:spcPts val="0"/>
              </a:spcAft>
              <a:buClr>
                <a:srgbClr val="000000"/>
              </a:buClr>
              <a:buSzPts val="2400"/>
              <a:buFont typeface="Helvetica Neue Light"/>
              <a:buNone/>
              <a:defRPr b="0" sz="2400">
                <a:solidFill>
                  <a:srgbClr val="000000"/>
                </a:solidFill>
                <a:latin typeface="Helvetica Neue Light"/>
                <a:ea typeface="Helvetica Neue Light"/>
                <a:cs typeface="Helvetica Neue Light"/>
                <a:sym typeface="Helvetica Neue Light"/>
              </a:defRPr>
            </a:lvl8pPr>
            <a:lvl9pPr indent="0" lvl="8" marL="0" algn="ctr">
              <a:lnSpc>
                <a:spcPct val="100000"/>
              </a:lnSpc>
              <a:spcBef>
                <a:spcPts val="0"/>
              </a:spcBef>
              <a:spcAft>
                <a:spcPts val="0"/>
              </a:spcAft>
              <a:buClr>
                <a:srgbClr val="000000"/>
              </a:buClr>
              <a:buSzPts val="2400"/>
              <a:buFont typeface="Helvetica Neue Light"/>
              <a:buNone/>
              <a:defRPr b="0" sz="2400">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 name="Shape 5"/>
        <p:cNvGrpSpPr/>
        <p:nvPr/>
      </p:nvGrpSpPr>
      <p:grpSpPr>
        <a:xfrm>
          <a:off x="0" y="0"/>
          <a:ext cx="0" cy="0"/>
          <a:chOff x="0" y="0"/>
          <a:chExt cx="0" cy="0"/>
        </a:xfrm>
      </p:grpSpPr>
      <p:sp>
        <p:nvSpPr>
          <p:cNvPr id="6" name="Google Shape;6;p18"/>
          <p:cNvSpPr/>
          <p:nvPr/>
        </p:nvSpPr>
        <p:spPr>
          <a:xfrm>
            <a:off x="1778000" y="12229306"/>
            <a:ext cx="1270000" cy="76994"/>
          </a:xfrm>
          <a:prstGeom prst="rect">
            <a:avLst/>
          </a:prstGeom>
          <a:solidFill>
            <a:srgbClr val="8BC53F"/>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98C455"/>
              </a:buClr>
              <a:buSzPts val="2800"/>
              <a:buFont typeface="Helvetica Neue"/>
              <a:buNone/>
            </a:pPr>
            <a:r>
              <a:t/>
            </a:r>
            <a:endParaRPr b="1" i="0" sz="2800" u="none" cap="none" strike="noStrike">
              <a:solidFill>
                <a:srgbClr val="5E5E5E"/>
              </a:solidFill>
              <a:latin typeface="Arial"/>
              <a:ea typeface="Arial"/>
              <a:cs typeface="Arial"/>
              <a:sym typeface="Arial"/>
            </a:endParaRPr>
          </a:p>
        </p:txBody>
      </p:sp>
      <p:pic>
        <p:nvPicPr>
          <p:cNvPr descr="logoFT_2-04.png" id="7" name="Google Shape;7;p18"/>
          <p:cNvPicPr preferRelativeResize="0"/>
          <p:nvPr/>
        </p:nvPicPr>
        <p:blipFill rotWithShape="1">
          <a:blip r:embed="rId1">
            <a:alphaModFix/>
          </a:blip>
          <a:srcRect b="0" l="0" r="0" t="0"/>
          <a:stretch/>
        </p:blipFill>
        <p:spPr>
          <a:xfrm>
            <a:off x="16822963" y="10881712"/>
            <a:ext cx="6513287" cy="1983389"/>
          </a:xfrm>
          <a:prstGeom prst="rect">
            <a:avLst/>
          </a:prstGeom>
          <a:noFill/>
          <a:ln>
            <a:noFill/>
          </a:ln>
        </p:spPr>
      </p:pic>
      <p:sp>
        <p:nvSpPr>
          <p:cNvPr id="8" name="Google Shape;8;p18"/>
          <p:cNvSpPr txBox="1"/>
          <p:nvPr>
            <p:ph type="title"/>
          </p:nvPr>
        </p:nvSpPr>
        <p:spPr>
          <a:xfrm>
            <a:off x="1778000" y="1968500"/>
            <a:ext cx="20828000" cy="2525415"/>
          </a:xfrm>
          <a:prstGeom prst="rect">
            <a:avLst/>
          </a:prstGeom>
          <a:noFill/>
          <a:ln>
            <a:noFill/>
          </a:ln>
        </p:spPr>
        <p:txBody>
          <a:bodyPr anchorCtr="0" anchor="t" bIns="50800" lIns="50800" spcFirstLastPara="1" rIns="50800" wrap="square" tIns="50800">
            <a:normAutofit/>
          </a:bodyPr>
          <a:lstStyle>
            <a:lvl1pPr lvl="0" marR="0" rtl="0" algn="l">
              <a:lnSpc>
                <a:spcPct val="100000"/>
              </a:lnSpc>
              <a:spcBef>
                <a:spcPts val="0"/>
              </a:spcBef>
              <a:spcAft>
                <a:spcPts val="0"/>
              </a:spcAft>
              <a:buClr>
                <a:srgbClr val="8BC540"/>
              </a:buClr>
              <a:buSzPts val="11800"/>
              <a:buFont typeface="Arial"/>
              <a:buNone/>
              <a:defRPr b="1" i="0" sz="11800" u="none" cap="none" strike="noStrike">
                <a:solidFill>
                  <a:srgbClr val="8BC540"/>
                </a:solidFill>
                <a:latin typeface="Arial"/>
                <a:ea typeface="Arial"/>
                <a:cs typeface="Arial"/>
                <a:sym typeface="Arial"/>
              </a:defRPr>
            </a:lvl1pPr>
            <a:lvl2pPr lvl="1" marR="0" rtl="0" algn="l">
              <a:lnSpc>
                <a:spcPct val="100000"/>
              </a:lnSpc>
              <a:spcBef>
                <a:spcPts val="0"/>
              </a:spcBef>
              <a:spcAft>
                <a:spcPts val="0"/>
              </a:spcAft>
              <a:buClr>
                <a:srgbClr val="8BC540"/>
              </a:buClr>
              <a:buSzPts val="11800"/>
              <a:buFont typeface="Arial"/>
              <a:buNone/>
              <a:defRPr b="1" i="0" sz="11800" u="none" cap="none" strike="noStrike">
                <a:solidFill>
                  <a:srgbClr val="8BC540"/>
                </a:solidFill>
                <a:latin typeface="Arial"/>
                <a:ea typeface="Arial"/>
                <a:cs typeface="Arial"/>
                <a:sym typeface="Arial"/>
              </a:defRPr>
            </a:lvl2pPr>
            <a:lvl3pPr lvl="2" marR="0" rtl="0" algn="l">
              <a:lnSpc>
                <a:spcPct val="100000"/>
              </a:lnSpc>
              <a:spcBef>
                <a:spcPts val="0"/>
              </a:spcBef>
              <a:spcAft>
                <a:spcPts val="0"/>
              </a:spcAft>
              <a:buClr>
                <a:srgbClr val="8BC540"/>
              </a:buClr>
              <a:buSzPts val="11800"/>
              <a:buFont typeface="Arial"/>
              <a:buNone/>
              <a:defRPr b="1" i="0" sz="11800" u="none" cap="none" strike="noStrike">
                <a:solidFill>
                  <a:srgbClr val="8BC540"/>
                </a:solidFill>
                <a:latin typeface="Arial"/>
                <a:ea typeface="Arial"/>
                <a:cs typeface="Arial"/>
                <a:sym typeface="Arial"/>
              </a:defRPr>
            </a:lvl3pPr>
            <a:lvl4pPr lvl="3" marR="0" rtl="0" algn="l">
              <a:lnSpc>
                <a:spcPct val="100000"/>
              </a:lnSpc>
              <a:spcBef>
                <a:spcPts val="0"/>
              </a:spcBef>
              <a:spcAft>
                <a:spcPts val="0"/>
              </a:spcAft>
              <a:buClr>
                <a:srgbClr val="8BC540"/>
              </a:buClr>
              <a:buSzPts val="11800"/>
              <a:buFont typeface="Arial"/>
              <a:buNone/>
              <a:defRPr b="1" i="0" sz="11800" u="none" cap="none" strike="noStrike">
                <a:solidFill>
                  <a:srgbClr val="8BC540"/>
                </a:solidFill>
                <a:latin typeface="Arial"/>
                <a:ea typeface="Arial"/>
                <a:cs typeface="Arial"/>
                <a:sym typeface="Arial"/>
              </a:defRPr>
            </a:lvl4pPr>
            <a:lvl5pPr lvl="4" marR="0" rtl="0" algn="l">
              <a:lnSpc>
                <a:spcPct val="100000"/>
              </a:lnSpc>
              <a:spcBef>
                <a:spcPts val="0"/>
              </a:spcBef>
              <a:spcAft>
                <a:spcPts val="0"/>
              </a:spcAft>
              <a:buClr>
                <a:srgbClr val="8BC540"/>
              </a:buClr>
              <a:buSzPts val="11800"/>
              <a:buFont typeface="Arial"/>
              <a:buNone/>
              <a:defRPr b="1" i="0" sz="11800" u="none" cap="none" strike="noStrike">
                <a:solidFill>
                  <a:srgbClr val="8BC540"/>
                </a:solidFill>
                <a:latin typeface="Arial"/>
                <a:ea typeface="Arial"/>
                <a:cs typeface="Arial"/>
                <a:sym typeface="Arial"/>
              </a:defRPr>
            </a:lvl5pPr>
            <a:lvl6pPr lvl="5" marR="0" rtl="0" algn="l">
              <a:lnSpc>
                <a:spcPct val="100000"/>
              </a:lnSpc>
              <a:spcBef>
                <a:spcPts val="0"/>
              </a:spcBef>
              <a:spcAft>
                <a:spcPts val="0"/>
              </a:spcAft>
              <a:buClr>
                <a:srgbClr val="8BC540"/>
              </a:buClr>
              <a:buSzPts val="11800"/>
              <a:buFont typeface="Arial"/>
              <a:buNone/>
              <a:defRPr b="1" i="0" sz="11800" u="none" cap="none" strike="noStrike">
                <a:solidFill>
                  <a:srgbClr val="8BC540"/>
                </a:solidFill>
                <a:latin typeface="Arial"/>
                <a:ea typeface="Arial"/>
                <a:cs typeface="Arial"/>
                <a:sym typeface="Arial"/>
              </a:defRPr>
            </a:lvl6pPr>
            <a:lvl7pPr lvl="6" marR="0" rtl="0" algn="l">
              <a:lnSpc>
                <a:spcPct val="100000"/>
              </a:lnSpc>
              <a:spcBef>
                <a:spcPts val="0"/>
              </a:spcBef>
              <a:spcAft>
                <a:spcPts val="0"/>
              </a:spcAft>
              <a:buClr>
                <a:srgbClr val="8BC540"/>
              </a:buClr>
              <a:buSzPts val="11800"/>
              <a:buFont typeface="Arial"/>
              <a:buNone/>
              <a:defRPr b="1" i="0" sz="11800" u="none" cap="none" strike="noStrike">
                <a:solidFill>
                  <a:srgbClr val="8BC540"/>
                </a:solidFill>
                <a:latin typeface="Arial"/>
                <a:ea typeface="Arial"/>
                <a:cs typeface="Arial"/>
                <a:sym typeface="Arial"/>
              </a:defRPr>
            </a:lvl7pPr>
            <a:lvl8pPr lvl="7" marR="0" rtl="0" algn="l">
              <a:lnSpc>
                <a:spcPct val="100000"/>
              </a:lnSpc>
              <a:spcBef>
                <a:spcPts val="0"/>
              </a:spcBef>
              <a:spcAft>
                <a:spcPts val="0"/>
              </a:spcAft>
              <a:buClr>
                <a:srgbClr val="8BC540"/>
              </a:buClr>
              <a:buSzPts val="11800"/>
              <a:buFont typeface="Arial"/>
              <a:buNone/>
              <a:defRPr b="1" i="0" sz="11800" u="none" cap="none" strike="noStrike">
                <a:solidFill>
                  <a:srgbClr val="8BC540"/>
                </a:solidFill>
                <a:latin typeface="Arial"/>
                <a:ea typeface="Arial"/>
                <a:cs typeface="Arial"/>
                <a:sym typeface="Arial"/>
              </a:defRPr>
            </a:lvl8pPr>
            <a:lvl9pPr lvl="8" marR="0" rtl="0" algn="l">
              <a:lnSpc>
                <a:spcPct val="100000"/>
              </a:lnSpc>
              <a:spcBef>
                <a:spcPts val="0"/>
              </a:spcBef>
              <a:spcAft>
                <a:spcPts val="0"/>
              </a:spcAft>
              <a:buClr>
                <a:srgbClr val="8BC540"/>
              </a:buClr>
              <a:buSzPts val="11800"/>
              <a:buFont typeface="Arial"/>
              <a:buNone/>
              <a:defRPr b="1" i="0" sz="11800" u="none" cap="none" strike="noStrike">
                <a:solidFill>
                  <a:srgbClr val="8BC540"/>
                </a:solidFill>
                <a:latin typeface="Arial"/>
                <a:ea typeface="Arial"/>
                <a:cs typeface="Arial"/>
                <a:sym typeface="Arial"/>
              </a:defRPr>
            </a:lvl9pPr>
          </a:lstStyle>
          <a:p/>
        </p:txBody>
      </p:sp>
      <p:sp>
        <p:nvSpPr>
          <p:cNvPr id="9" name="Google Shape;9;p18"/>
          <p:cNvSpPr txBox="1"/>
          <p:nvPr>
            <p:ph idx="1" type="body"/>
          </p:nvPr>
        </p:nvSpPr>
        <p:spPr>
          <a:xfrm>
            <a:off x="1778000" y="6038779"/>
            <a:ext cx="20828000" cy="9299214"/>
          </a:xfrm>
          <a:prstGeom prst="rect">
            <a:avLst/>
          </a:prstGeom>
          <a:noFill/>
          <a:ln>
            <a:noFill/>
          </a:ln>
        </p:spPr>
        <p:txBody>
          <a:bodyPr anchorCtr="0" anchor="t" bIns="50800" lIns="50800" spcFirstLastPara="1" rIns="50800" wrap="square" tIns="50800">
            <a:normAutofit/>
          </a:bodyPr>
          <a:lstStyle>
            <a:lvl1pPr indent="-228600" lvl="0" marL="457200" marR="0" rtl="0" algn="l">
              <a:lnSpc>
                <a:spcPct val="100000"/>
              </a:lnSpc>
              <a:spcBef>
                <a:spcPts val="5900"/>
              </a:spcBef>
              <a:spcAft>
                <a:spcPts val="0"/>
              </a:spcAft>
              <a:buClr>
                <a:srgbClr val="5E5E5E"/>
              </a:buClr>
              <a:buSzPts val="2800"/>
              <a:buFont typeface="Arial"/>
              <a:buNone/>
              <a:defRPr b="1" i="0" sz="2800" u="none" cap="none" strike="noStrike">
                <a:solidFill>
                  <a:srgbClr val="5E5E5E"/>
                </a:solidFill>
                <a:latin typeface="Arial"/>
                <a:ea typeface="Arial"/>
                <a:cs typeface="Arial"/>
                <a:sym typeface="Arial"/>
              </a:defRPr>
            </a:lvl1pPr>
            <a:lvl2pPr indent="-228600" lvl="1" marL="914400" marR="0" rtl="0" algn="l">
              <a:lnSpc>
                <a:spcPct val="100000"/>
              </a:lnSpc>
              <a:spcBef>
                <a:spcPts val="5900"/>
              </a:spcBef>
              <a:spcAft>
                <a:spcPts val="0"/>
              </a:spcAft>
              <a:buClr>
                <a:srgbClr val="5E5E5E"/>
              </a:buClr>
              <a:buSzPts val="2800"/>
              <a:buFont typeface="Arial"/>
              <a:buNone/>
              <a:defRPr b="1" i="0" sz="2800" u="none" cap="none" strike="noStrike">
                <a:solidFill>
                  <a:srgbClr val="5E5E5E"/>
                </a:solidFill>
                <a:latin typeface="Arial"/>
                <a:ea typeface="Arial"/>
                <a:cs typeface="Arial"/>
                <a:sym typeface="Arial"/>
              </a:defRPr>
            </a:lvl2pPr>
            <a:lvl3pPr indent="-228600" lvl="2" marL="1371600" marR="0" rtl="0" algn="l">
              <a:lnSpc>
                <a:spcPct val="100000"/>
              </a:lnSpc>
              <a:spcBef>
                <a:spcPts val="5900"/>
              </a:spcBef>
              <a:spcAft>
                <a:spcPts val="0"/>
              </a:spcAft>
              <a:buClr>
                <a:srgbClr val="5E5E5E"/>
              </a:buClr>
              <a:buSzPts val="2800"/>
              <a:buFont typeface="Arial"/>
              <a:buNone/>
              <a:defRPr b="1" i="0" sz="2800" u="none" cap="none" strike="noStrike">
                <a:solidFill>
                  <a:srgbClr val="5E5E5E"/>
                </a:solidFill>
                <a:latin typeface="Arial"/>
                <a:ea typeface="Arial"/>
                <a:cs typeface="Arial"/>
                <a:sym typeface="Arial"/>
              </a:defRPr>
            </a:lvl3pPr>
            <a:lvl4pPr indent="-228600" lvl="3" marL="1828800" marR="0" rtl="0" algn="l">
              <a:lnSpc>
                <a:spcPct val="100000"/>
              </a:lnSpc>
              <a:spcBef>
                <a:spcPts val="5900"/>
              </a:spcBef>
              <a:spcAft>
                <a:spcPts val="0"/>
              </a:spcAft>
              <a:buClr>
                <a:srgbClr val="5E5E5E"/>
              </a:buClr>
              <a:buSzPts val="2800"/>
              <a:buFont typeface="Arial"/>
              <a:buNone/>
              <a:defRPr b="1" i="0" sz="2800" u="none" cap="none" strike="noStrike">
                <a:solidFill>
                  <a:srgbClr val="5E5E5E"/>
                </a:solidFill>
                <a:latin typeface="Arial"/>
                <a:ea typeface="Arial"/>
                <a:cs typeface="Arial"/>
                <a:sym typeface="Arial"/>
              </a:defRPr>
            </a:lvl4pPr>
            <a:lvl5pPr indent="-228600" lvl="4" marL="2286000" marR="0" rtl="0" algn="l">
              <a:lnSpc>
                <a:spcPct val="100000"/>
              </a:lnSpc>
              <a:spcBef>
                <a:spcPts val="5900"/>
              </a:spcBef>
              <a:spcAft>
                <a:spcPts val="0"/>
              </a:spcAft>
              <a:buClr>
                <a:srgbClr val="5E5E5E"/>
              </a:buClr>
              <a:buSzPts val="2800"/>
              <a:buFont typeface="Arial"/>
              <a:buNone/>
              <a:defRPr b="1" i="0" sz="2800" u="none" cap="none" strike="noStrike">
                <a:solidFill>
                  <a:srgbClr val="5E5E5E"/>
                </a:solidFill>
                <a:latin typeface="Arial"/>
                <a:ea typeface="Arial"/>
                <a:cs typeface="Arial"/>
                <a:sym typeface="Arial"/>
              </a:defRPr>
            </a:lvl5pPr>
            <a:lvl6pPr indent="-228600" lvl="5" marL="2743200" marR="0" rtl="0" algn="l">
              <a:lnSpc>
                <a:spcPct val="100000"/>
              </a:lnSpc>
              <a:spcBef>
                <a:spcPts val="5900"/>
              </a:spcBef>
              <a:spcAft>
                <a:spcPts val="0"/>
              </a:spcAft>
              <a:buClr>
                <a:srgbClr val="5E5E5E"/>
              </a:buClr>
              <a:buSzPts val="2800"/>
              <a:buFont typeface="Arial"/>
              <a:buNone/>
              <a:defRPr b="1" i="0" sz="2800" u="none" cap="none" strike="noStrike">
                <a:solidFill>
                  <a:srgbClr val="5E5E5E"/>
                </a:solidFill>
                <a:latin typeface="Arial"/>
                <a:ea typeface="Arial"/>
                <a:cs typeface="Arial"/>
                <a:sym typeface="Arial"/>
              </a:defRPr>
            </a:lvl6pPr>
            <a:lvl7pPr indent="-228600" lvl="6" marL="3200400" marR="0" rtl="0" algn="l">
              <a:lnSpc>
                <a:spcPct val="100000"/>
              </a:lnSpc>
              <a:spcBef>
                <a:spcPts val="5900"/>
              </a:spcBef>
              <a:spcAft>
                <a:spcPts val="0"/>
              </a:spcAft>
              <a:buClr>
                <a:srgbClr val="5E5E5E"/>
              </a:buClr>
              <a:buSzPts val="2800"/>
              <a:buFont typeface="Arial"/>
              <a:buNone/>
              <a:defRPr b="1" i="0" sz="2800" u="none" cap="none" strike="noStrike">
                <a:solidFill>
                  <a:srgbClr val="5E5E5E"/>
                </a:solidFill>
                <a:latin typeface="Arial"/>
                <a:ea typeface="Arial"/>
                <a:cs typeface="Arial"/>
                <a:sym typeface="Arial"/>
              </a:defRPr>
            </a:lvl7pPr>
            <a:lvl8pPr indent="-228600" lvl="7" marL="3657600" marR="0" rtl="0" algn="l">
              <a:lnSpc>
                <a:spcPct val="100000"/>
              </a:lnSpc>
              <a:spcBef>
                <a:spcPts val="5900"/>
              </a:spcBef>
              <a:spcAft>
                <a:spcPts val="0"/>
              </a:spcAft>
              <a:buClr>
                <a:srgbClr val="5E5E5E"/>
              </a:buClr>
              <a:buSzPts val="2800"/>
              <a:buFont typeface="Arial"/>
              <a:buNone/>
              <a:defRPr b="1" i="0" sz="2800" u="none" cap="none" strike="noStrike">
                <a:solidFill>
                  <a:srgbClr val="5E5E5E"/>
                </a:solidFill>
                <a:latin typeface="Arial"/>
                <a:ea typeface="Arial"/>
                <a:cs typeface="Arial"/>
                <a:sym typeface="Arial"/>
              </a:defRPr>
            </a:lvl8pPr>
            <a:lvl9pPr indent="-228600" lvl="8" marL="4114800" marR="0" rtl="0" algn="l">
              <a:lnSpc>
                <a:spcPct val="100000"/>
              </a:lnSpc>
              <a:spcBef>
                <a:spcPts val="5900"/>
              </a:spcBef>
              <a:spcAft>
                <a:spcPts val="0"/>
              </a:spcAft>
              <a:buClr>
                <a:srgbClr val="5E5E5E"/>
              </a:buClr>
              <a:buSzPts val="2800"/>
              <a:buFont typeface="Arial"/>
              <a:buNone/>
              <a:defRPr b="1" i="0" sz="2800" u="none" cap="none" strike="noStrike">
                <a:solidFill>
                  <a:srgbClr val="5E5E5E"/>
                </a:solidFill>
                <a:latin typeface="Arial"/>
                <a:ea typeface="Arial"/>
                <a:cs typeface="Arial"/>
                <a:sym typeface="Arial"/>
              </a:defRPr>
            </a:lvl9pPr>
          </a:lstStyle>
          <a:p/>
        </p:txBody>
      </p:sp>
      <p:sp>
        <p:nvSpPr>
          <p:cNvPr id="10" name="Google Shape;10;p18"/>
          <p:cNvSpPr txBox="1"/>
          <p:nvPr>
            <p:ph idx="12" type="sldNum"/>
          </p:nvPr>
        </p:nvSpPr>
        <p:spPr>
          <a:xfrm>
            <a:off x="11959031" y="13081000"/>
            <a:ext cx="453238" cy="461059"/>
          </a:xfrm>
          <a:prstGeom prst="rect">
            <a:avLst/>
          </a:prstGeom>
          <a:noFill/>
          <a:ln>
            <a:noFill/>
          </a:ln>
        </p:spPr>
        <p:txBody>
          <a:bodyPr anchorCtr="0" anchor="t" bIns="50800" lIns="50800" spcFirstLastPara="1" rIns="50800" wrap="square" tIns="50800">
            <a:spAutoFit/>
          </a:bodyPr>
          <a:lstStyle>
            <a:lvl1pPr indent="0" lvl="0"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1pPr>
            <a:lvl2pPr indent="0" lvl="1"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2pPr>
            <a:lvl3pPr indent="0" lvl="2"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3pPr>
            <a:lvl4pPr indent="0" lvl="3"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4pPr>
            <a:lvl5pPr indent="0" lvl="4"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5pPr>
            <a:lvl6pPr indent="0" lvl="5"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6pPr>
            <a:lvl7pPr indent="0" lvl="6"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7pPr>
            <a:lvl8pPr indent="0" lvl="7"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8pPr>
            <a:lvl9pPr indent="0" lvl="8"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hyperlink" Target="https://en.wikipedia.org/wiki/Comma-separated_values"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hyperlink" Target="mailto:tilen.smajla@um.si"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 name="Shape 24"/>
        <p:cNvGrpSpPr/>
        <p:nvPr/>
      </p:nvGrpSpPr>
      <p:grpSpPr>
        <a:xfrm>
          <a:off x="0" y="0"/>
          <a:ext cx="0" cy="0"/>
          <a:chOff x="0" y="0"/>
          <a:chExt cx="0" cy="0"/>
        </a:xfrm>
      </p:grpSpPr>
      <p:sp>
        <p:nvSpPr>
          <p:cNvPr id="25" name="Google Shape;25;p1"/>
          <p:cNvSpPr txBox="1"/>
          <p:nvPr>
            <p:ph idx="4294967295" type="ctrTitle"/>
          </p:nvPr>
        </p:nvSpPr>
        <p:spPr>
          <a:xfrm>
            <a:off x="1595351" y="4322618"/>
            <a:ext cx="20828000" cy="5907232"/>
          </a:xfrm>
          <a:prstGeom prst="rect">
            <a:avLst/>
          </a:prstGeom>
          <a:no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0000"/>
              </a:buClr>
              <a:buSzPts val="8800"/>
              <a:buFont typeface="Arial"/>
              <a:buNone/>
            </a:pPr>
            <a:br>
              <a:rPr b="0" i="0" lang="en-GB" sz="8800" u="none" cap="none" strike="noStrike">
                <a:solidFill>
                  <a:srgbClr val="FF0000"/>
                </a:solidFill>
                <a:latin typeface="Arial"/>
                <a:ea typeface="Arial"/>
                <a:cs typeface="Arial"/>
                <a:sym typeface="Arial"/>
              </a:rPr>
            </a:br>
            <a:r>
              <a:rPr b="1" i="0" lang="en-GB" sz="9600" u="none" cap="none" strike="noStrike">
                <a:solidFill>
                  <a:srgbClr val="FF0000"/>
                </a:solidFill>
                <a:latin typeface="Times New Roman"/>
                <a:ea typeface="Times New Roman"/>
                <a:cs typeface="Times New Roman"/>
                <a:sym typeface="Times New Roman"/>
              </a:rPr>
              <a:t>The use of artificial intelligence (AI) in English as a Foreign Language (EFL) teaching and learning</a:t>
            </a:r>
            <a:br>
              <a:rPr b="1" i="0" lang="en-GB" sz="10000" u="none" cap="none" strike="noStrike">
                <a:solidFill>
                  <a:srgbClr val="FFFFFF"/>
                </a:solidFill>
                <a:latin typeface="Arial"/>
                <a:ea typeface="Arial"/>
                <a:cs typeface="Arial"/>
                <a:sym typeface="Arial"/>
              </a:rPr>
            </a:br>
            <a:endParaRPr b="1" i="0" sz="10000" u="none" cap="none" strike="noStrike">
              <a:solidFill>
                <a:srgbClr val="FFC000"/>
              </a:solidFill>
              <a:latin typeface="Arial"/>
              <a:ea typeface="Arial"/>
              <a:cs typeface="Arial"/>
              <a:sym typeface="Arial"/>
            </a:endParaRPr>
          </a:p>
        </p:txBody>
      </p:sp>
      <p:sp>
        <p:nvSpPr>
          <p:cNvPr id="26" name="Google Shape;26;p1"/>
          <p:cNvSpPr txBox="1"/>
          <p:nvPr/>
        </p:nvSpPr>
        <p:spPr>
          <a:xfrm>
            <a:off x="327363" y="10349346"/>
            <a:ext cx="20828000" cy="1587500"/>
          </a:xfrm>
          <a:prstGeom prst="rect">
            <a:avLst/>
          </a:prstGeom>
          <a:noFill/>
          <a:ln>
            <a:noFill/>
          </a:ln>
        </p:spPr>
        <p:txBody>
          <a:bodyPr anchorCtr="0" anchor="t" bIns="50800" lIns="50800" spcFirstLastPara="1" rIns="50800" wrap="square" tIns="50800">
            <a:normAutofit/>
          </a:bodyPr>
          <a:lstStyle/>
          <a:p>
            <a:pPr indent="0" lvl="0" marL="0" marR="0" rtl="0" algn="l">
              <a:lnSpc>
                <a:spcPct val="100000"/>
              </a:lnSpc>
              <a:spcBef>
                <a:spcPts val="0"/>
              </a:spcBef>
              <a:spcAft>
                <a:spcPts val="0"/>
              </a:spcAft>
              <a:buClr>
                <a:srgbClr val="FFFFFF"/>
              </a:buClr>
              <a:buSzPts val="4500"/>
              <a:buFont typeface="Arial"/>
              <a:buNone/>
            </a:pPr>
            <a:r>
              <a:t/>
            </a:r>
            <a:endParaRPr b="1" i="0" sz="4500" u="none" cap="none" strike="noStrike">
              <a:solidFill>
                <a:srgbClr val="FFFFFF"/>
              </a:solidFill>
              <a:latin typeface="Arial"/>
              <a:ea typeface="Arial"/>
              <a:cs typeface="Arial"/>
              <a:sym typeface="Arial"/>
            </a:endParaRPr>
          </a:p>
        </p:txBody>
      </p:sp>
      <p:sp>
        <p:nvSpPr>
          <p:cNvPr id="27" name="Google Shape;27;p1"/>
          <p:cNvSpPr txBox="1"/>
          <p:nvPr/>
        </p:nvSpPr>
        <p:spPr>
          <a:xfrm>
            <a:off x="1701800" y="10477500"/>
            <a:ext cx="18770005" cy="1647444"/>
          </a:xfrm>
          <a:prstGeom prst="rect">
            <a:avLst/>
          </a:prstGeom>
          <a:noFill/>
          <a:ln>
            <a:noFill/>
          </a:ln>
        </p:spPr>
        <p:txBody>
          <a:bodyPr anchorCtr="0" anchor="t" bIns="50800" lIns="50800" spcFirstLastPara="1" rIns="50800" wrap="square" tIns="50800">
            <a:normAutofit/>
          </a:bodyPr>
          <a:lstStyle/>
          <a:p>
            <a:pPr indent="0" lvl="0" marL="0" marR="0" rtl="0" algn="l">
              <a:lnSpc>
                <a:spcPct val="100000"/>
              </a:lnSpc>
              <a:spcBef>
                <a:spcPts val="0"/>
              </a:spcBef>
              <a:spcAft>
                <a:spcPts val="0"/>
              </a:spcAft>
              <a:buClr>
                <a:srgbClr val="8BC53F"/>
              </a:buClr>
              <a:buSzPts val="4000"/>
              <a:buFont typeface="Arial"/>
              <a:buNone/>
            </a:pPr>
            <a:r>
              <a:rPr b="1" i="0" lang="en-GB" sz="4000" u="none" cap="none" strike="noStrike">
                <a:solidFill>
                  <a:srgbClr val="8BC53F"/>
                </a:solidFill>
                <a:latin typeface="Arial"/>
                <a:ea typeface="Arial"/>
                <a:cs typeface="Arial"/>
                <a:sym typeface="Arial"/>
              </a:rPr>
              <a:t>Teach. assist. Tilen Smajla, Ph. D., Faculty of Criminal Justice and Security, Ljubljana, Faculty of Tourism, Brežice, University of Maribor </a:t>
            </a:r>
            <a:endParaRPr/>
          </a:p>
        </p:txBody>
      </p:sp>
      <p:pic>
        <p:nvPicPr>
          <p:cNvPr id="28" name="Google Shape;28;p1"/>
          <p:cNvPicPr preferRelativeResize="0"/>
          <p:nvPr/>
        </p:nvPicPr>
        <p:blipFill rotWithShape="1">
          <a:blip r:embed="rId3">
            <a:alphaModFix/>
          </a:blip>
          <a:srcRect b="0" l="0" r="0" t="0"/>
          <a:stretch/>
        </p:blipFill>
        <p:spPr>
          <a:xfrm>
            <a:off x="10741363" y="664085"/>
            <a:ext cx="2743200" cy="156853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 name="Shape 32"/>
        <p:cNvGrpSpPr/>
        <p:nvPr/>
      </p:nvGrpSpPr>
      <p:grpSpPr>
        <a:xfrm>
          <a:off x="0" y="0"/>
          <a:ext cx="0" cy="0"/>
          <a:chOff x="0" y="0"/>
          <a:chExt cx="0" cy="0"/>
        </a:xfrm>
      </p:grpSpPr>
      <p:sp>
        <p:nvSpPr>
          <p:cNvPr id="33" name="Google Shape;33;p2"/>
          <p:cNvSpPr txBox="1"/>
          <p:nvPr>
            <p:ph type="title"/>
          </p:nvPr>
        </p:nvSpPr>
        <p:spPr>
          <a:xfrm>
            <a:off x="1778000" y="1968500"/>
            <a:ext cx="20828000" cy="2525415"/>
          </a:xfrm>
          <a:prstGeom prst="rect">
            <a:avLst/>
          </a:prstGeom>
          <a:noFill/>
          <a:ln>
            <a:noFill/>
          </a:ln>
        </p:spPr>
        <p:txBody>
          <a:bodyPr anchorCtr="0" anchor="t" bIns="50800" lIns="50800" spcFirstLastPara="1" rIns="50800" wrap="square" tIns="50800">
            <a:normAutofit/>
          </a:bodyPr>
          <a:lstStyle/>
          <a:p>
            <a:pPr indent="0" lvl="0" marL="0" rtl="0" algn="l">
              <a:lnSpc>
                <a:spcPct val="100000"/>
              </a:lnSpc>
              <a:spcBef>
                <a:spcPts val="0"/>
              </a:spcBef>
              <a:spcAft>
                <a:spcPts val="0"/>
              </a:spcAft>
              <a:buClr>
                <a:srgbClr val="8BC540"/>
              </a:buClr>
              <a:buSzPts val="11800"/>
              <a:buFont typeface="Arial"/>
              <a:buNone/>
            </a:pPr>
            <a:r>
              <a:rPr lang="en-GB"/>
              <a:t>Project acronym: ELITE-AI</a:t>
            </a:r>
            <a:endParaRPr/>
          </a:p>
        </p:txBody>
      </p:sp>
      <p:sp>
        <p:nvSpPr>
          <p:cNvPr id="34" name="Google Shape;34;p2"/>
          <p:cNvSpPr txBox="1"/>
          <p:nvPr>
            <p:ph idx="1" type="body"/>
          </p:nvPr>
        </p:nvSpPr>
        <p:spPr>
          <a:xfrm>
            <a:off x="2726675" y="4985125"/>
            <a:ext cx="8124900" cy="7184700"/>
          </a:xfrm>
          <a:prstGeom prst="rect">
            <a:avLst/>
          </a:prstGeom>
          <a:noFill/>
          <a:ln>
            <a:noFill/>
          </a:ln>
        </p:spPr>
        <p:txBody>
          <a:bodyPr anchorCtr="0" anchor="t" bIns="50800" lIns="50800" spcFirstLastPara="1" rIns="50800" wrap="square" tIns="50800">
            <a:normAutofit/>
          </a:bodyPr>
          <a:lstStyle/>
          <a:p>
            <a:pPr indent="0" lvl="0" marL="0" rtl="0" algn="l">
              <a:lnSpc>
                <a:spcPct val="100000"/>
              </a:lnSpc>
              <a:spcBef>
                <a:spcPts val="0"/>
              </a:spcBef>
              <a:spcAft>
                <a:spcPts val="0"/>
              </a:spcAft>
              <a:buClr>
                <a:srgbClr val="5E5E5E"/>
              </a:buClr>
              <a:buSzPts val="3000"/>
              <a:buFont typeface="Arial"/>
              <a:buNone/>
            </a:pPr>
            <a:r>
              <a:rPr lang="en-GB" sz="3000"/>
              <a:t>Project Title: Empowering Specialized Language Acquisition with Integrated AI</a:t>
            </a:r>
            <a:endParaRPr/>
          </a:p>
          <a:p>
            <a:pPr indent="0" lvl="0" marL="0" rtl="0" algn="l">
              <a:lnSpc>
                <a:spcPct val="100000"/>
              </a:lnSpc>
              <a:spcBef>
                <a:spcPts val="5900"/>
              </a:spcBef>
              <a:spcAft>
                <a:spcPts val="0"/>
              </a:spcAft>
              <a:buClr>
                <a:srgbClr val="5E5E5E"/>
              </a:buClr>
              <a:buSzPts val="3000"/>
              <a:buFont typeface="Arial"/>
              <a:buNone/>
            </a:pPr>
            <a:r>
              <a:rPr lang="en-GB" sz="3000"/>
              <a:t>Project code: 2024-1-RO01-KA220-HED-000248845</a:t>
            </a:r>
            <a:endParaRPr/>
          </a:p>
          <a:p>
            <a:pPr indent="0" lvl="0" marL="0" rtl="0" algn="l">
              <a:lnSpc>
                <a:spcPct val="100000"/>
              </a:lnSpc>
              <a:spcBef>
                <a:spcPts val="5900"/>
              </a:spcBef>
              <a:spcAft>
                <a:spcPts val="0"/>
              </a:spcAft>
              <a:buClr>
                <a:srgbClr val="5E5E5E"/>
              </a:buClr>
              <a:buSzPts val="3000"/>
              <a:buFont typeface="Arial"/>
              <a:buNone/>
            </a:pPr>
            <a:r>
              <a:rPr lang="en-GB" sz="3000"/>
              <a:t>Project implementation: 01.09.2024-31.08.2026</a:t>
            </a:r>
            <a:endParaRPr/>
          </a:p>
          <a:p>
            <a:pPr indent="0" lvl="0" marL="0" rtl="0" algn="l">
              <a:lnSpc>
                <a:spcPct val="100000"/>
              </a:lnSpc>
              <a:spcBef>
                <a:spcPts val="5900"/>
              </a:spcBef>
              <a:spcAft>
                <a:spcPts val="0"/>
              </a:spcAft>
              <a:buClr>
                <a:srgbClr val="5E5E5E"/>
              </a:buClr>
              <a:buSzPts val="2800"/>
              <a:buFont typeface="Arial"/>
              <a:buNone/>
            </a:pPr>
            <a:r>
              <a:t/>
            </a:r>
            <a:endParaRPr/>
          </a:p>
        </p:txBody>
      </p:sp>
      <p:pic>
        <p:nvPicPr>
          <p:cNvPr id="35" name="Google Shape;35;p2"/>
          <p:cNvPicPr preferRelativeResize="0"/>
          <p:nvPr/>
        </p:nvPicPr>
        <p:blipFill rotWithShape="1">
          <a:blip r:embed="rId3">
            <a:alphaModFix/>
          </a:blip>
          <a:srcRect b="0" l="0" r="0" t="0"/>
          <a:stretch/>
        </p:blipFill>
        <p:spPr>
          <a:xfrm>
            <a:off x="12031748" y="8030295"/>
            <a:ext cx="7502236" cy="2525415"/>
          </a:xfrm>
          <a:prstGeom prst="rect">
            <a:avLst/>
          </a:prstGeom>
          <a:noFill/>
          <a:ln>
            <a:noFill/>
          </a:ln>
        </p:spPr>
      </p:pic>
      <p:sp>
        <p:nvSpPr>
          <p:cNvPr id="36" name="Google Shape;36;p2"/>
          <p:cNvSpPr txBox="1"/>
          <p:nvPr>
            <p:ph type="title"/>
          </p:nvPr>
        </p:nvSpPr>
        <p:spPr>
          <a:xfrm>
            <a:off x="12031750" y="6047300"/>
            <a:ext cx="9361800" cy="1983000"/>
          </a:xfrm>
          <a:prstGeom prst="rect">
            <a:avLst/>
          </a:prstGeom>
          <a:noFill/>
          <a:ln>
            <a:noFill/>
          </a:ln>
        </p:spPr>
        <p:txBody>
          <a:bodyPr anchorCtr="0" anchor="t" bIns="50800" lIns="50800" spcFirstLastPara="1" rIns="50800" wrap="square" tIns="50800">
            <a:normAutofit/>
          </a:bodyPr>
          <a:lstStyle/>
          <a:p>
            <a:pPr indent="0" lvl="0" marL="0" rtl="0" algn="l">
              <a:lnSpc>
                <a:spcPct val="100000"/>
              </a:lnSpc>
              <a:spcBef>
                <a:spcPts val="0"/>
              </a:spcBef>
              <a:spcAft>
                <a:spcPts val="0"/>
              </a:spcAft>
              <a:buClr>
                <a:srgbClr val="8BC540"/>
              </a:buClr>
              <a:buSzPts val="11800"/>
              <a:buFont typeface="Arial"/>
              <a:buNone/>
            </a:pPr>
            <a:r>
              <a:rPr lang="en-GB"/>
              <a:t>Project logo: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 name="Shape 40"/>
        <p:cNvGrpSpPr/>
        <p:nvPr/>
      </p:nvGrpSpPr>
      <p:grpSpPr>
        <a:xfrm>
          <a:off x="0" y="0"/>
          <a:ext cx="0" cy="0"/>
          <a:chOff x="0" y="0"/>
          <a:chExt cx="0" cy="0"/>
        </a:xfrm>
      </p:grpSpPr>
      <p:sp>
        <p:nvSpPr>
          <p:cNvPr id="41" name="Google Shape;41;p3"/>
          <p:cNvSpPr txBox="1"/>
          <p:nvPr>
            <p:ph type="title"/>
          </p:nvPr>
        </p:nvSpPr>
        <p:spPr>
          <a:xfrm>
            <a:off x="1778000" y="1968500"/>
            <a:ext cx="20828000" cy="1408545"/>
          </a:xfrm>
          <a:prstGeom prst="rect">
            <a:avLst/>
          </a:prstGeom>
          <a:noFill/>
          <a:ln>
            <a:noFill/>
          </a:ln>
        </p:spPr>
        <p:txBody>
          <a:bodyPr anchorCtr="0" anchor="t" bIns="50800" lIns="50800" spcFirstLastPara="1" rIns="50800" wrap="square" tIns="50800">
            <a:noAutofit/>
          </a:bodyPr>
          <a:lstStyle/>
          <a:p>
            <a:pPr indent="0" lvl="0" marL="0" rtl="0" algn="l">
              <a:lnSpc>
                <a:spcPct val="100000"/>
              </a:lnSpc>
              <a:spcBef>
                <a:spcPts val="0"/>
              </a:spcBef>
              <a:spcAft>
                <a:spcPts val="0"/>
              </a:spcAft>
              <a:buClr>
                <a:srgbClr val="8BC540"/>
              </a:buClr>
              <a:buSzPts val="8000"/>
              <a:buFont typeface="Arial"/>
              <a:buNone/>
            </a:pPr>
            <a:r>
              <a:rPr lang="en-GB" sz="8000"/>
              <a:t>The rise of AI in foreign language learning </a:t>
            </a:r>
            <a:endParaRPr sz="8000"/>
          </a:p>
        </p:txBody>
      </p:sp>
      <p:sp>
        <p:nvSpPr>
          <p:cNvPr id="42" name="Google Shape;42;p3"/>
          <p:cNvSpPr txBox="1"/>
          <p:nvPr>
            <p:ph idx="1" type="body"/>
          </p:nvPr>
        </p:nvSpPr>
        <p:spPr>
          <a:xfrm>
            <a:off x="1778000" y="3553691"/>
            <a:ext cx="20828000" cy="11784302"/>
          </a:xfrm>
          <a:prstGeom prst="rect">
            <a:avLst/>
          </a:prstGeom>
          <a:noFill/>
          <a:ln>
            <a:noFill/>
          </a:ln>
        </p:spPr>
        <p:txBody>
          <a:bodyPr anchorCtr="0" anchor="t" bIns="50800" lIns="50800" spcFirstLastPara="1" rIns="50800" wrap="square" tIns="50800">
            <a:normAutofit/>
          </a:bodyPr>
          <a:lstStyle/>
          <a:p>
            <a:pPr indent="-457200" lvl="0" marL="457200" rtl="0" algn="just">
              <a:lnSpc>
                <a:spcPct val="150000"/>
              </a:lnSpc>
              <a:spcBef>
                <a:spcPts val="0"/>
              </a:spcBef>
              <a:spcAft>
                <a:spcPts val="0"/>
              </a:spcAft>
              <a:buClr>
                <a:srgbClr val="5E5E5E"/>
              </a:buClr>
              <a:buSzPts val="3600"/>
              <a:buFont typeface="Noto Sans Symbols"/>
              <a:buChar char="⮚"/>
            </a:pPr>
            <a:r>
              <a:rPr lang="en-GB" sz="3600"/>
              <a:t> </a:t>
            </a:r>
            <a:r>
              <a:rPr lang="en-GB" sz="3200"/>
              <a:t>Professor John McCarthy first coined the term artificial intelligence at Dartmouth College in 1955. It has been 70 years since then. The first being Ada Byron, Countess Lovelace (roughly 1oo years prior). </a:t>
            </a:r>
            <a:endParaRPr sz="3600"/>
          </a:p>
          <a:p>
            <a:pPr indent="-457200" lvl="0" marL="457200" rtl="0" algn="just">
              <a:lnSpc>
                <a:spcPct val="150000"/>
              </a:lnSpc>
              <a:spcBef>
                <a:spcPts val="5900"/>
              </a:spcBef>
              <a:spcAft>
                <a:spcPts val="0"/>
              </a:spcAft>
              <a:buClr>
                <a:srgbClr val="5E5E5E"/>
              </a:buClr>
              <a:buSzPts val="3200"/>
              <a:buFont typeface="Noto Sans Symbols"/>
              <a:buChar char="⮚"/>
            </a:pPr>
            <a:r>
              <a:rPr lang="en-GB" sz="3200"/>
              <a:t>Artificial intelligence (AI) is revolutionizing foreign language learning and teaching by </a:t>
            </a:r>
            <a:r>
              <a:rPr lang="en-GB" sz="3200" u="sng"/>
              <a:t>offering unprecedented opportunities for personalized, adaptive, and immersive learning experiences</a:t>
            </a:r>
            <a:r>
              <a:rPr lang="en-GB" sz="3200"/>
              <a:t>.</a:t>
            </a:r>
            <a:endParaRPr/>
          </a:p>
          <a:p>
            <a:pPr indent="-457200" lvl="0" marL="457200" rtl="0" algn="l">
              <a:lnSpc>
                <a:spcPct val="100000"/>
              </a:lnSpc>
              <a:spcBef>
                <a:spcPts val="5900"/>
              </a:spcBef>
              <a:spcAft>
                <a:spcPts val="0"/>
              </a:spcAft>
              <a:buClr>
                <a:srgbClr val="5E5E5E"/>
              </a:buClr>
              <a:buSzPts val="2400"/>
              <a:buFont typeface="Noto Sans Symbols"/>
              <a:buChar char="⮚"/>
            </a:pPr>
            <a:r>
              <a:rPr lang="en-GB" sz="2400"/>
              <a:t> </a:t>
            </a:r>
            <a:r>
              <a:rPr lang="en-GB" sz="3600" u="sng"/>
              <a:t>Key Benefits of AI in Language Learning</a:t>
            </a:r>
            <a:r>
              <a:rPr lang="en-GB" sz="3600"/>
              <a:t>:</a:t>
            </a:r>
            <a:endParaRPr/>
          </a:p>
          <a:p>
            <a:pPr indent="-457200" lvl="0" marL="457200" rtl="0" algn="l">
              <a:lnSpc>
                <a:spcPct val="100000"/>
              </a:lnSpc>
              <a:spcBef>
                <a:spcPts val="5900"/>
              </a:spcBef>
              <a:spcAft>
                <a:spcPts val="0"/>
              </a:spcAft>
              <a:buClr>
                <a:srgbClr val="5E5E5E"/>
              </a:buClr>
              <a:buSzPts val="3200"/>
              <a:buFont typeface="Noto Sans Symbols"/>
              <a:buChar char="⮚"/>
            </a:pPr>
            <a:r>
              <a:rPr lang="en-GB" sz="3200"/>
              <a:t>Personalization: AI systems can tailor lessons to individual learner needs and proficiency levels</a:t>
            </a:r>
            <a:endParaRPr/>
          </a:p>
          <a:p>
            <a:pPr indent="-457200" lvl="0" marL="457200" rtl="0" algn="l">
              <a:lnSpc>
                <a:spcPct val="100000"/>
              </a:lnSpc>
              <a:spcBef>
                <a:spcPts val="5900"/>
              </a:spcBef>
              <a:spcAft>
                <a:spcPts val="0"/>
              </a:spcAft>
              <a:buClr>
                <a:srgbClr val="5E5E5E"/>
              </a:buClr>
              <a:buSzPts val="3200"/>
              <a:buFont typeface="Noto Sans Symbols"/>
              <a:buChar char="⮚"/>
            </a:pPr>
            <a:r>
              <a:rPr lang="en-GB" sz="3200"/>
              <a:t>Real-time feedback: Instant corrections on pronunciation, grammar, and vocabulary usage</a:t>
            </a:r>
            <a:endParaRPr/>
          </a:p>
          <a:p>
            <a:pPr indent="-457200" lvl="0" marL="457200" rtl="0" algn="l">
              <a:lnSpc>
                <a:spcPct val="100000"/>
              </a:lnSpc>
              <a:spcBef>
                <a:spcPts val="5900"/>
              </a:spcBef>
              <a:spcAft>
                <a:spcPts val="0"/>
              </a:spcAft>
              <a:buClr>
                <a:srgbClr val="5E5E5E"/>
              </a:buClr>
              <a:buSzPts val="3200"/>
              <a:buFont typeface="Noto Sans Symbols"/>
              <a:buChar char="⮚"/>
            </a:pPr>
            <a:r>
              <a:rPr lang="en-GB" sz="3200"/>
              <a:t>24/7 availability: AI tutors provide consistent, high-quality instruction without time constraints</a:t>
            </a:r>
            <a:endParaRPr/>
          </a:p>
          <a:p>
            <a:pPr indent="-457200" lvl="0" marL="457200" rtl="0" algn="l">
              <a:lnSpc>
                <a:spcPct val="100000"/>
              </a:lnSpc>
              <a:spcBef>
                <a:spcPts val="5900"/>
              </a:spcBef>
              <a:spcAft>
                <a:spcPts val="0"/>
              </a:spcAft>
              <a:buClr>
                <a:srgbClr val="5E5E5E"/>
              </a:buClr>
              <a:buSzPts val="3200"/>
              <a:buFont typeface="Noto Sans Symbols"/>
              <a:buChar char="⮚"/>
            </a:pPr>
            <a:r>
              <a:rPr lang="en-GB" sz="3200"/>
              <a:t>Enhanced engagement: Gamification elements increase motivation and interaction</a:t>
            </a:r>
            <a:endParaRPr/>
          </a:p>
          <a:p>
            <a:pPr indent="-279400" lvl="0" marL="457200" rtl="0" algn="l">
              <a:lnSpc>
                <a:spcPct val="100000"/>
              </a:lnSpc>
              <a:spcBef>
                <a:spcPts val="5900"/>
              </a:spcBef>
              <a:spcAft>
                <a:spcPts val="0"/>
              </a:spcAft>
              <a:buClr>
                <a:srgbClr val="5E5E5E"/>
              </a:buClr>
              <a:buSzPts val="2800"/>
              <a:buFont typeface="Noto Sans Symbols"/>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
                                            <p:txEl>
                                              <p:pRg end="0" st="0"/>
                                            </p:txEl>
                                          </p:spTgt>
                                        </p:tgtEl>
                                        <p:attrNameLst>
                                          <p:attrName>style.visibility</p:attrName>
                                        </p:attrNameLst>
                                      </p:cBhvr>
                                      <p:to>
                                        <p:strVal val="visible"/>
                                      </p:to>
                                    </p:set>
                                    <p:animEffect filter="fade" transition="in">
                                      <p:cBhvr>
                                        <p:cTn dur="500"/>
                                        <p:tgtEl>
                                          <p:spTgt spid="4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
                                            <p:txEl>
                                              <p:pRg end="1" st="1"/>
                                            </p:txEl>
                                          </p:spTgt>
                                        </p:tgtEl>
                                        <p:attrNameLst>
                                          <p:attrName>style.visibility</p:attrName>
                                        </p:attrNameLst>
                                      </p:cBhvr>
                                      <p:to>
                                        <p:strVal val="visible"/>
                                      </p:to>
                                    </p:set>
                                    <p:animEffect filter="fade" transition="in">
                                      <p:cBhvr>
                                        <p:cTn dur="500"/>
                                        <p:tgtEl>
                                          <p:spTgt spid="42">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
                                            <p:txEl>
                                              <p:pRg end="2" st="2"/>
                                            </p:txEl>
                                          </p:spTgt>
                                        </p:tgtEl>
                                        <p:attrNameLst>
                                          <p:attrName>style.visibility</p:attrName>
                                        </p:attrNameLst>
                                      </p:cBhvr>
                                      <p:to>
                                        <p:strVal val="visible"/>
                                      </p:to>
                                    </p:set>
                                    <p:animEffect filter="fade" transition="in">
                                      <p:cBhvr>
                                        <p:cTn dur="500"/>
                                        <p:tgtEl>
                                          <p:spTgt spid="42">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
                                            <p:txEl>
                                              <p:pRg end="3" st="3"/>
                                            </p:txEl>
                                          </p:spTgt>
                                        </p:tgtEl>
                                        <p:attrNameLst>
                                          <p:attrName>style.visibility</p:attrName>
                                        </p:attrNameLst>
                                      </p:cBhvr>
                                      <p:to>
                                        <p:strVal val="visible"/>
                                      </p:to>
                                    </p:set>
                                    <p:animEffect filter="fade" transition="in">
                                      <p:cBhvr>
                                        <p:cTn dur="500"/>
                                        <p:tgtEl>
                                          <p:spTgt spid="42">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
                                            <p:txEl>
                                              <p:pRg end="4" st="4"/>
                                            </p:txEl>
                                          </p:spTgt>
                                        </p:tgtEl>
                                        <p:attrNameLst>
                                          <p:attrName>style.visibility</p:attrName>
                                        </p:attrNameLst>
                                      </p:cBhvr>
                                      <p:to>
                                        <p:strVal val="visible"/>
                                      </p:to>
                                    </p:set>
                                    <p:animEffect filter="fade" transition="in">
                                      <p:cBhvr>
                                        <p:cTn dur="500"/>
                                        <p:tgtEl>
                                          <p:spTgt spid="42">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
                                            <p:txEl>
                                              <p:pRg end="5" st="5"/>
                                            </p:txEl>
                                          </p:spTgt>
                                        </p:tgtEl>
                                        <p:attrNameLst>
                                          <p:attrName>style.visibility</p:attrName>
                                        </p:attrNameLst>
                                      </p:cBhvr>
                                      <p:to>
                                        <p:strVal val="visible"/>
                                      </p:to>
                                    </p:set>
                                    <p:animEffect filter="fade" transition="in">
                                      <p:cBhvr>
                                        <p:cTn dur="500"/>
                                        <p:tgtEl>
                                          <p:spTgt spid="42">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
                                            <p:txEl>
                                              <p:pRg end="6" st="6"/>
                                            </p:txEl>
                                          </p:spTgt>
                                        </p:tgtEl>
                                        <p:attrNameLst>
                                          <p:attrName>style.visibility</p:attrName>
                                        </p:attrNameLst>
                                      </p:cBhvr>
                                      <p:to>
                                        <p:strVal val="visible"/>
                                      </p:to>
                                    </p:set>
                                    <p:animEffect filter="fade" transition="in">
                                      <p:cBhvr>
                                        <p:cTn dur="500"/>
                                        <p:tgtEl>
                                          <p:spTgt spid="42">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
                                            <p:txEl>
                                              <p:pRg end="7" st="7"/>
                                            </p:txEl>
                                          </p:spTgt>
                                        </p:tgtEl>
                                        <p:attrNameLst>
                                          <p:attrName>style.visibility</p:attrName>
                                        </p:attrNameLst>
                                      </p:cBhvr>
                                      <p:to>
                                        <p:strVal val="visible"/>
                                      </p:to>
                                    </p:set>
                                    <p:animEffect filter="fade" transition="in">
                                      <p:cBhvr>
                                        <p:cTn dur="500"/>
                                        <p:tgtEl>
                                          <p:spTgt spid="42">
                                            <p:txEl>
                                              <p:pRg end="7" st="7"/>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 name="Shape 46"/>
        <p:cNvGrpSpPr/>
        <p:nvPr/>
      </p:nvGrpSpPr>
      <p:grpSpPr>
        <a:xfrm>
          <a:off x="0" y="0"/>
          <a:ext cx="0" cy="0"/>
          <a:chOff x="0" y="0"/>
          <a:chExt cx="0" cy="0"/>
        </a:xfrm>
      </p:grpSpPr>
      <p:sp>
        <p:nvSpPr>
          <p:cNvPr id="47" name="Google Shape;47;p4"/>
          <p:cNvSpPr txBox="1"/>
          <p:nvPr>
            <p:ph type="title"/>
          </p:nvPr>
        </p:nvSpPr>
        <p:spPr>
          <a:xfrm>
            <a:off x="1778000" y="1968500"/>
            <a:ext cx="20828000" cy="1751445"/>
          </a:xfrm>
          <a:prstGeom prst="rect">
            <a:avLst/>
          </a:prstGeom>
          <a:noFill/>
          <a:ln>
            <a:noFill/>
          </a:ln>
        </p:spPr>
        <p:txBody>
          <a:bodyPr anchorCtr="0" anchor="t" bIns="50800" lIns="50800" spcFirstLastPara="1" rIns="50800" wrap="square" tIns="50800">
            <a:noAutofit/>
          </a:bodyPr>
          <a:lstStyle/>
          <a:p>
            <a:pPr indent="0" lvl="0" marL="0" rtl="0" algn="l">
              <a:lnSpc>
                <a:spcPct val="100000"/>
              </a:lnSpc>
              <a:spcBef>
                <a:spcPts val="0"/>
              </a:spcBef>
              <a:spcAft>
                <a:spcPts val="0"/>
              </a:spcAft>
              <a:buClr>
                <a:srgbClr val="8BC540"/>
              </a:buClr>
              <a:buSzPts val="7200"/>
              <a:buFont typeface="Arial"/>
              <a:buNone/>
            </a:pPr>
            <a:r>
              <a:rPr lang="en-GB" sz="7200"/>
              <a:t>AI TOOLS IN EFL LEARNING-FRIENDS OR FOES?</a:t>
            </a:r>
            <a:endParaRPr sz="7200"/>
          </a:p>
        </p:txBody>
      </p:sp>
      <p:sp>
        <p:nvSpPr>
          <p:cNvPr id="48" name="Google Shape;48;p4"/>
          <p:cNvSpPr txBox="1"/>
          <p:nvPr>
            <p:ph idx="1" type="body"/>
          </p:nvPr>
        </p:nvSpPr>
        <p:spPr>
          <a:xfrm>
            <a:off x="1778000" y="4644736"/>
            <a:ext cx="20828000" cy="10693257"/>
          </a:xfrm>
          <a:prstGeom prst="rect">
            <a:avLst/>
          </a:prstGeom>
          <a:noFill/>
          <a:ln>
            <a:noFill/>
          </a:ln>
        </p:spPr>
        <p:txBody>
          <a:bodyPr anchorCtr="0" anchor="t" bIns="50800" lIns="50800" spcFirstLastPara="1" rIns="50800" wrap="square" tIns="50800">
            <a:normAutofit/>
          </a:bodyPr>
          <a:lstStyle/>
          <a:p>
            <a:pPr indent="-914400" lvl="0" marL="914400" rtl="0" algn="l">
              <a:lnSpc>
                <a:spcPct val="100000"/>
              </a:lnSpc>
              <a:spcBef>
                <a:spcPts val="0"/>
              </a:spcBef>
              <a:spcAft>
                <a:spcPts val="0"/>
              </a:spcAft>
              <a:buClr>
                <a:srgbClr val="5E5E5E"/>
              </a:buClr>
              <a:buSzPts val="4500"/>
              <a:buFont typeface="Arial"/>
              <a:buAutoNum type="arabicPeriod"/>
            </a:pPr>
            <a:r>
              <a:rPr lang="en-GB" sz="4500"/>
              <a:t>ResearchRabbit – discovers relevant papers and explores how they connect</a:t>
            </a:r>
            <a:endParaRPr/>
          </a:p>
          <a:p>
            <a:pPr indent="-914400" lvl="0" marL="914400" rtl="0" algn="l">
              <a:lnSpc>
                <a:spcPct val="100000"/>
              </a:lnSpc>
              <a:spcBef>
                <a:spcPts val="5900"/>
              </a:spcBef>
              <a:spcAft>
                <a:spcPts val="0"/>
              </a:spcAft>
              <a:buClr>
                <a:srgbClr val="5E5E5E"/>
              </a:buClr>
              <a:buSzPts val="4500"/>
              <a:buFont typeface="Arial"/>
              <a:buAutoNum type="arabicPeriod"/>
            </a:pPr>
            <a:r>
              <a:rPr lang="en-GB" sz="4500"/>
              <a:t>QuillBot – paraphrases and summarizes the abstracts</a:t>
            </a:r>
            <a:endParaRPr/>
          </a:p>
          <a:p>
            <a:pPr indent="-914400" lvl="0" marL="914400" rtl="0" algn="l">
              <a:lnSpc>
                <a:spcPct val="100000"/>
              </a:lnSpc>
              <a:spcBef>
                <a:spcPts val="5900"/>
              </a:spcBef>
              <a:spcAft>
                <a:spcPts val="0"/>
              </a:spcAft>
              <a:buClr>
                <a:srgbClr val="5E5E5E"/>
              </a:buClr>
              <a:buSzPts val="4500"/>
              <a:buFont typeface="Arial"/>
              <a:buAutoNum type="arabicPeriod"/>
            </a:pPr>
            <a:r>
              <a:rPr lang="en-GB" sz="4500"/>
              <a:t>Jasper AI – generates high-quality content</a:t>
            </a:r>
            <a:endParaRPr/>
          </a:p>
          <a:p>
            <a:pPr indent="-914400" lvl="0" marL="914400" rtl="0" algn="l">
              <a:lnSpc>
                <a:spcPct val="100000"/>
              </a:lnSpc>
              <a:spcBef>
                <a:spcPts val="5900"/>
              </a:spcBef>
              <a:spcAft>
                <a:spcPts val="0"/>
              </a:spcAft>
              <a:buClr>
                <a:srgbClr val="5E5E5E"/>
              </a:buClr>
              <a:buSzPts val="4500"/>
              <a:buFont typeface="Arial"/>
              <a:buAutoNum type="arabicPeriod"/>
            </a:pPr>
            <a:r>
              <a:rPr lang="en-GB" sz="4500"/>
              <a:t>Scite.ai – used for existing literature and sources</a:t>
            </a:r>
            <a:endParaRPr/>
          </a:p>
          <a:p>
            <a:pPr indent="-914400" lvl="0" marL="914400" rtl="0" algn="l">
              <a:lnSpc>
                <a:spcPct val="100000"/>
              </a:lnSpc>
              <a:spcBef>
                <a:spcPts val="5900"/>
              </a:spcBef>
              <a:spcAft>
                <a:spcPts val="0"/>
              </a:spcAft>
              <a:buClr>
                <a:srgbClr val="5E5E5E"/>
              </a:buClr>
              <a:buSzPts val="4500"/>
              <a:buFont typeface="Arial"/>
              <a:buAutoNum type="arabicPeriod"/>
            </a:pPr>
            <a:r>
              <a:rPr lang="en-GB" sz="4500"/>
              <a:t>Zotaro – used for citations and referencing management</a:t>
            </a:r>
            <a:endParaRPr/>
          </a:p>
          <a:p>
            <a:pPr indent="-914400" lvl="0" marL="914400" rtl="0" algn="l">
              <a:lnSpc>
                <a:spcPct val="100000"/>
              </a:lnSpc>
              <a:spcBef>
                <a:spcPts val="5900"/>
              </a:spcBef>
              <a:spcAft>
                <a:spcPts val="0"/>
              </a:spcAft>
              <a:buClr>
                <a:srgbClr val="5E5E5E"/>
              </a:buClr>
              <a:buSzPts val="4500"/>
              <a:buFont typeface="Arial"/>
              <a:buAutoNum type="arabicPeriod"/>
            </a:pPr>
            <a:r>
              <a:rPr lang="en-GB" sz="4500"/>
              <a:t>Whitesonic – a tool that can help generate a powerful introduction</a:t>
            </a:r>
            <a:endParaRPr sz="45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
                                            <p:txEl>
                                              <p:pRg end="0" st="0"/>
                                            </p:txEl>
                                          </p:spTgt>
                                        </p:tgtEl>
                                        <p:attrNameLst>
                                          <p:attrName>style.visibility</p:attrName>
                                        </p:attrNameLst>
                                      </p:cBhvr>
                                      <p:to>
                                        <p:strVal val="visible"/>
                                      </p:to>
                                    </p:set>
                                    <p:animEffect filter="fade" transition="in">
                                      <p:cBhvr>
                                        <p:cTn dur="1000"/>
                                        <p:tgtEl>
                                          <p:spTgt spid="4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
                                            <p:txEl>
                                              <p:pRg end="1" st="1"/>
                                            </p:txEl>
                                          </p:spTgt>
                                        </p:tgtEl>
                                        <p:attrNameLst>
                                          <p:attrName>style.visibility</p:attrName>
                                        </p:attrNameLst>
                                      </p:cBhvr>
                                      <p:to>
                                        <p:strVal val="visible"/>
                                      </p:to>
                                    </p:set>
                                    <p:animEffect filter="fade" transition="in">
                                      <p:cBhvr>
                                        <p:cTn dur="1000"/>
                                        <p:tgtEl>
                                          <p:spTgt spid="4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
                                            <p:txEl>
                                              <p:pRg end="2" st="2"/>
                                            </p:txEl>
                                          </p:spTgt>
                                        </p:tgtEl>
                                        <p:attrNameLst>
                                          <p:attrName>style.visibility</p:attrName>
                                        </p:attrNameLst>
                                      </p:cBhvr>
                                      <p:to>
                                        <p:strVal val="visible"/>
                                      </p:to>
                                    </p:set>
                                    <p:animEffect filter="fade" transition="in">
                                      <p:cBhvr>
                                        <p:cTn dur="1000"/>
                                        <p:tgtEl>
                                          <p:spTgt spid="48">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
                                            <p:txEl>
                                              <p:pRg end="3" st="3"/>
                                            </p:txEl>
                                          </p:spTgt>
                                        </p:tgtEl>
                                        <p:attrNameLst>
                                          <p:attrName>style.visibility</p:attrName>
                                        </p:attrNameLst>
                                      </p:cBhvr>
                                      <p:to>
                                        <p:strVal val="visible"/>
                                      </p:to>
                                    </p:set>
                                    <p:animEffect filter="fade" transition="in">
                                      <p:cBhvr>
                                        <p:cTn dur="1000"/>
                                        <p:tgtEl>
                                          <p:spTgt spid="48">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
                                            <p:txEl>
                                              <p:pRg end="4" st="4"/>
                                            </p:txEl>
                                          </p:spTgt>
                                        </p:tgtEl>
                                        <p:attrNameLst>
                                          <p:attrName>style.visibility</p:attrName>
                                        </p:attrNameLst>
                                      </p:cBhvr>
                                      <p:to>
                                        <p:strVal val="visible"/>
                                      </p:to>
                                    </p:set>
                                    <p:animEffect filter="fade" transition="in">
                                      <p:cBhvr>
                                        <p:cTn dur="1000"/>
                                        <p:tgtEl>
                                          <p:spTgt spid="48">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
                                            <p:txEl>
                                              <p:pRg end="5" st="5"/>
                                            </p:txEl>
                                          </p:spTgt>
                                        </p:tgtEl>
                                        <p:attrNameLst>
                                          <p:attrName>style.visibility</p:attrName>
                                        </p:attrNameLst>
                                      </p:cBhvr>
                                      <p:to>
                                        <p:strVal val="visible"/>
                                      </p:to>
                                    </p:set>
                                    <p:animEffect filter="fade" transition="in">
                                      <p:cBhvr>
                                        <p:cTn dur="1000"/>
                                        <p:tgtEl>
                                          <p:spTgt spid="48">
                                            <p:txEl>
                                              <p:pRg end="5" st="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 name="Shape 52"/>
        <p:cNvGrpSpPr/>
        <p:nvPr/>
      </p:nvGrpSpPr>
      <p:grpSpPr>
        <a:xfrm>
          <a:off x="0" y="0"/>
          <a:ext cx="0" cy="0"/>
          <a:chOff x="0" y="0"/>
          <a:chExt cx="0" cy="0"/>
        </a:xfrm>
      </p:grpSpPr>
      <p:sp>
        <p:nvSpPr>
          <p:cNvPr id="53" name="Google Shape;53;p5"/>
          <p:cNvSpPr txBox="1"/>
          <p:nvPr>
            <p:ph type="title"/>
          </p:nvPr>
        </p:nvSpPr>
        <p:spPr>
          <a:xfrm>
            <a:off x="1778000" y="1968501"/>
            <a:ext cx="20828000" cy="2073564"/>
          </a:xfrm>
          <a:prstGeom prst="rect">
            <a:avLst/>
          </a:prstGeom>
          <a:noFill/>
          <a:ln>
            <a:noFill/>
          </a:ln>
        </p:spPr>
        <p:txBody>
          <a:bodyPr anchorCtr="0" anchor="t" bIns="50800" lIns="50800" spcFirstLastPara="1" rIns="50800" wrap="square" tIns="50800">
            <a:normAutofit/>
          </a:bodyPr>
          <a:lstStyle/>
          <a:p>
            <a:pPr indent="0" lvl="0" marL="0" rtl="0" algn="l">
              <a:lnSpc>
                <a:spcPct val="100000"/>
              </a:lnSpc>
              <a:spcBef>
                <a:spcPts val="0"/>
              </a:spcBef>
              <a:spcAft>
                <a:spcPts val="0"/>
              </a:spcAft>
              <a:buClr>
                <a:srgbClr val="8BC540"/>
              </a:buClr>
              <a:buSzPts val="8000"/>
              <a:buFont typeface="Arial"/>
              <a:buNone/>
            </a:pPr>
            <a:r>
              <a:rPr lang="en-GB" sz="8000"/>
              <a:t>AI TOOLS – FRIENDS OR FOES?</a:t>
            </a:r>
            <a:endParaRPr sz="8000"/>
          </a:p>
        </p:txBody>
      </p:sp>
      <p:sp>
        <p:nvSpPr>
          <p:cNvPr id="54" name="Google Shape;54;p5"/>
          <p:cNvSpPr txBox="1"/>
          <p:nvPr>
            <p:ph idx="1" type="body"/>
          </p:nvPr>
        </p:nvSpPr>
        <p:spPr>
          <a:xfrm>
            <a:off x="1778000" y="3283527"/>
            <a:ext cx="20828000" cy="12054466"/>
          </a:xfrm>
          <a:prstGeom prst="rect">
            <a:avLst/>
          </a:prstGeom>
          <a:noFill/>
          <a:ln>
            <a:noFill/>
          </a:ln>
        </p:spPr>
        <p:txBody>
          <a:bodyPr anchorCtr="0" anchor="t" bIns="50800" lIns="50800" spcFirstLastPara="1" rIns="50800" wrap="square" tIns="50800">
            <a:normAutofit/>
          </a:bodyPr>
          <a:lstStyle/>
          <a:p>
            <a:pPr indent="0" lvl="0" marL="0" rtl="0" algn="l">
              <a:lnSpc>
                <a:spcPct val="100000"/>
              </a:lnSpc>
              <a:spcBef>
                <a:spcPts val="0"/>
              </a:spcBef>
              <a:spcAft>
                <a:spcPts val="0"/>
              </a:spcAft>
              <a:buClr>
                <a:srgbClr val="5E5E5E"/>
              </a:buClr>
              <a:buSzPts val="3600"/>
              <a:buFont typeface="Arial"/>
              <a:buNone/>
            </a:pPr>
            <a:r>
              <a:rPr lang="en-GB" sz="3600"/>
              <a:t>7. Connect Papers – visualizes relationships between research papers and helps explore connected literature</a:t>
            </a:r>
            <a:endParaRPr/>
          </a:p>
          <a:p>
            <a:pPr indent="0" lvl="0" marL="0" rtl="0" algn="l">
              <a:lnSpc>
                <a:spcPct val="100000"/>
              </a:lnSpc>
              <a:spcBef>
                <a:spcPts val="5900"/>
              </a:spcBef>
              <a:spcAft>
                <a:spcPts val="0"/>
              </a:spcAft>
              <a:buClr>
                <a:srgbClr val="5E5E5E"/>
              </a:buClr>
              <a:buSzPts val="3600"/>
              <a:buFont typeface="Arial"/>
              <a:buNone/>
            </a:pPr>
            <a:r>
              <a:rPr lang="en-GB" sz="3600"/>
              <a:t>8. Hypothesis.ai – generates hypotheses or tests the validity of your research hypotheses</a:t>
            </a:r>
            <a:endParaRPr/>
          </a:p>
          <a:p>
            <a:pPr indent="0" lvl="0" marL="0" rtl="0" algn="l">
              <a:lnSpc>
                <a:spcPct val="100000"/>
              </a:lnSpc>
              <a:spcBef>
                <a:spcPts val="5900"/>
              </a:spcBef>
              <a:spcAft>
                <a:spcPts val="0"/>
              </a:spcAft>
              <a:buClr>
                <a:srgbClr val="5E5E5E"/>
              </a:buClr>
              <a:buSzPts val="3600"/>
              <a:buFont typeface="Arial"/>
              <a:buNone/>
            </a:pPr>
            <a:r>
              <a:rPr lang="en-GB" sz="3600"/>
              <a:t>9. Jupyter Notebooks – used for results presentation</a:t>
            </a:r>
            <a:endParaRPr/>
          </a:p>
          <a:p>
            <a:pPr indent="0" lvl="0" marL="0" rtl="0" algn="l">
              <a:lnSpc>
                <a:spcPct val="100000"/>
              </a:lnSpc>
              <a:spcBef>
                <a:spcPts val="5900"/>
              </a:spcBef>
              <a:spcAft>
                <a:spcPts val="0"/>
              </a:spcAft>
              <a:buClr>
                <a:srgbClr val="5E5E5E"/>
              </a:buClr>
              <a:buSzPts val="3600"/>
              <a:buFont typeface="Arial"/>
              <a:buNone/>
            </a:pPr>
            <a:r>
              <a:rPr lang="en-GB" sz="3600"/>
              <a:t>10. Humata.ai – used for summaries</a:t>
            </a:r>
            <a:endParaRPr/>
          </a:p>
          <a:p>
            <a:pPr indent="0" lvl="0" marL="0" rtl="0" algn="l">
              <a:lnSpc>
                <a:spcPct val="100000"/>
              </a:lnSpc>
              <a:spcBef>
                <a:spcPts val="5900"/>
              </a:spcBef>
              <a:spcAft>
                <a:spcPts val="0"/>
              </a:spcAft>
              <a:buClr>
                <a:srgbClr val="5E5E5E"/>
              </a:buClr>
              <a:buSzPts val="3600"/>
              <a:buFont typeface="Arial"/>
              <a:buNone/>
            </a:pPr>
            <a:r>
              <a:rPr lang="en-GB" sz="3600"/>
              <a:t>11. Gamma – creates professional presentations</a:t>
            </a:r>
            <a:endParaRPr/>
          </a:p>
          <a:p>
            <a:pPr indent="0" lvl="0" marL="0" rtl="0" algn="l">
              <a:lnSpc>
                <a:spcPct val="100000"/>
              </a:lnSpc>
              <a:spcBef>
                <a:spcPts val="5900"/>
              </a:spcBef>
              <a:spcAft>
                <a:spcPts val="0"/>
              </a:spcAft>
              <a:buClr>
                <a:srgbClr val="5E5E5E"/>
              </a:buClr>
              <a:buSzPts val="3600"/>
              <a:buFont typeface="Arial"/>
              <a:buNone/>
            </a:pPr>
            <a:r>
              <a:rPr lang="en-GB" sz="3600"/>
              <a:t>12. Fireflies – generates meeting transcripts in minutes</a:t>
            </a:r>
            <a:endParaRPr/>
          </a:p>
          <a:p>
            <a:pPr indent="0" lvl="0" marL="0" rtl="0" algn="l">
              <a:lnSpc>
                <a:spcPct val="100000"/>
              </a:lnSpc>
              <a:spcBef>
                <a:spcPts val="5900"/>
              </a:spcBef>
              <a:spcAft>
                <a:spcPts val="0"/>
              </a:spcAft>
              <a:buClr>
                <a:srgbClr val="5E5E5E"/>
              </a:buClr>
              <a:buSzPts val="3600"/>
              <a:buFont typeface="Arial"/>
              <a:buNone/>
            </a:pPr>
            <a:r>
              <a:rPr lang="en-GB" sz="3600"/>
              <a:t>13. Julius – is designed to analyse structured data from spreadsheets, Excel files, and </a:t>
            </a:r>
            <a:r>
              <a:rPr lang="en-GB" sz="3600" u="sng">
                <a:solidFill>
                  <a:schemeClr val="hlink"/>
                </a:solidFill>
                <a:hlinkClick r:id="rId3"/>
              </a:rPr>
              <a:t>CSU files</a:t>
            </a:r>
            <a:endParaRPr sz="3600"/>
          </a:p>
          <a:p>
            <a:pPr indent="0" lvl="0" marL="0" rtl="0" algn="l">
              <a:lnSpc>
                <a:spcPct val="100000"/>
              </a:lnSpc>
              <a:spcBef>
                <a:spcPts val="5900"/>
              </a:spcBef>
              <a:spcAft>
                <a:spcPts val="0"/>
              </a:spcAft>
              <a:buClr>
                <a:srgbClr val="5E5E5E"/>
              </a:buClr>
              <a:buSzPts val="3600"/>
              <a:buFont typeface="Arial"/>
              <a:buNone/>
            </a:pPr>
            <a:r>
              <a:t/>
            </a:r>
            <a:endParaRPr sz="36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4">
                                            <p:txEl>
                                              <p:pRg end="0" st="0"/>
                                            </p:txEl>
                                          </p:spTgt>
                                        </p:tgtEl>
                                        <p:attrNameLst>
                                          <p:attrName>style.visibility</p:attrName>
                                        </p:attrNameLst>
                                      </p:cBhvr>
                                      <p:to>
                                        <p:strVal val="visible"/>
                                      </p:to>
                                    </p:set>
                                    <p:animEffect filter="fade" transition="in">
                                      <p:cBhvr>
                                        <p:cTn dur="1000"/>
                                        <p:tgtEl>
                                          <p:spTgt spid="5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4">
                                            <p:txEl>
                                              <p:pRg end="1" st="1"/>
                                            </p:txEl>
                                          </p:spTgt>
                                        </p:tgtEl>
                                        <p:attrNameLst>
                                          <p:attrName>style.visibility</p:attrName>
                                        </p:attrNameLst>
                                      </p:cBhvr>
                                      <p:to>
                                        <p:strVal val="visible"/>
                                      </p:to>
                                    </p:set>
                                    <p:animEffect filter="fade" transition="in">
                                      <p:cBhvr>
                                        <p:cTn dur="1000"/>
                                        <p:tgtEl>
                                          <p:spTgt spid="54">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4">
                                            <p:txEl>
                                              <p:pRg end="2" st="2"/>
                                            </p:txEl>
                                          </p:spTgt>
                                        </p:tgtEl>
                                        <p:attrNameLst>
                                          <p:attrName>style.visibility</p:attrName>
                                        </p:attrNameLst>
                                      </p:cBhvr>
                                      <p:to>
                                        <p:strVal val="visible"/>
                                      </p:to>
                                    </p:set>
                                    <p:animEffect filter="fade" transition="in">
                                      <p:cBhvr>
                                        <p:cTn dur="1000"/>
                                        <p:tgtEl>
                                          <p:spTgt spid="54">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4">
                                            <p:txEl>
                                              <p:pRg end="3" st="3"/>
                                            </p:txEl>
                                          </p:spTgt>
                                        </p:tgtEl>
                                        <p:attrNameLst>
                                          <p:attrName>style.visibility</p:attrName>
                                        </p:attrNameLst>
                                      </p:cBhvr>
                                      <p:to>
                                        <p:strVal val="visible"/>
                                      </p:to>
                                    </p:set>
                                    <p:animEffect filter="fade" transition="in">
                                      <p:cBhvr>
                                        <p:cTn dur="1000"/>
                                        <p:tgtEl>
                                          <p:spTgt spid="54">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4">
                                            <p:txEl>
                                              <p:pRg end="4" st="4"/>
                                            </p:txEl>
                                          </p:spTgt>
                                        </p:tgtEl>
                                        <p:attrNameLst>
                                          <p:attrName>style.visibility</p:attrName>
                                        </p:attrNameLst>
                                      </p:cBhvr>
                                      <p:to>
                                        <p:strVal val="visible"/>
                                      </p:to>
                                    </p:set>
                                    <p:animEffect filter="fade" transition="in">
                                      <p:cBhvr>
                                        <p:cTn dur="1000"/>
                                        <p:tgtEl>
                                          <p:spTgt spid="54">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4">
                                            <p:txEl>
                                              <p:pRg end="5" st="5"/>
                                            </p:txEl>
                                          </p:spTgt>
                                        </p:tgtEl>
                                        <p:attrNameLst>
                                          <p:attrName>style.visibility</p:attrName>
                                        </p:attrNameLst>
                                      </p:cBhvr>
                                      <p:to>
                                        <p:strVal val="visible"/>
                                      </p:to>
                                    </p:set>
                                    <p:animEffect filter="fade" transition="in">
                                      <p:cBhvr>
                                        <p:cTn dur="1000"/>
                                        <p:tgtEl>
                                          <p:spTgt spid="54">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4">
                                            <p:txEl>
                                              <p:pRg end="6" st="6"/>
                                            </p:txEl>
                                          </p:spTgt>
                                        </p:tgtEl>
                                        <p:attrNameLst>
                                          <p:attrName>style.visibility</p:attrName>
                                        </p:attrNameLst>
                                      </p:cBhvr>
                                      <p:to>
                                        <p:strVal val="visible"/>
                                      </p:to>
                                    </p:set>
                                    <p:animEffect filter="fade" transition="in">
                                      <p:cBhvr>
                                        <p:cTn dur="1000"/>
                                        <p:tgtEl>
                                          <p:spTgt spid="54">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4">
                                            <p:txEl>
                                              <p:pRg end="7" st="7"/>
                                            </p:txEl>
                                          </p:spTgt>
                                        </p:tgtEl>
                                        <p:attrNameLst>
                                          <p:attrName>style.visibility</p:attrName>
                                        </p:attrNameLst>
                                      </p:cBhvr>
                                      <p:to>
                                        <p:strVal val="visible"/>
                                      </p:to>
                                    </p:set>
                                    <p:animEffect filter="fade" transition="in">
                                      <p:cBhvr>
                                        <p:cTn dur="1000"/>
                                        <p:tgtEl>
                                          <p:spTgt spid="54">
                                            <p:txEl>
                                              <p:pRg end="7" st="7"/>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p6"/>
          <p:cNvSpPr txBox="1"/>
          <p:nvPr>
            <p:ph type="title"/>
          </p:nvPr>
        </p:nvSpPr>
        <p:spPr>
          <a:xfrm>
            <a:off x="1778000" y="1968501"/>
            <a:ext cx="20828000" cy="1896918"/>
          </a:xfrm>
          <a:prstGeom prst="rect">
            <a:avLst/>
          </a:prstGeom>
          <a:noFill/>
          <a:ln>
            <a:noFill/>
          </a:ln>
        </p:spPr>
        <p:txBody>
          <a:bodyPr anchorCtr="0" anchor="t" bIns="50800" lIns="50800" spcFirstLastPara="1" rIns="50800" wrap="square" tIns="50800">
            <a:normAutofit fontScale="90000"/>
          </a:bodyPr>
          <a:lstStyle/>
          <a:p>
            <a:pPr indent="0" lvl="0" marL="0" rtl="0" algn="l">
              <a:lnSpc>
                <a:spcPct val="100000"/>
              </a:lnSpc>
              <a:spcBef>
                <a:spcPts val="0"/>
              </a:spcBef>
              <a:spcAft>
                <a:spcPts val="0"/>
              </a:spcAft>
              <a:buClr>
                <a:srgbClr val="8BC540"/>
              </a:buClr>
              <a:buSzPct val="100000"/>
              <a:buFont typeface="Arial"/>
              <a:buNone/>
            </a:pPr>
            <a:r>
              <a:rPr lang="en-GB"/>
              <a:t>Most popular AI tools of 2024</a:t>
            </a:r>
            <a:endParaRPr/>
          </a:p>
        </p:txBody>
      </p:sp>
      <p:sp>
        <p:nvSpPr>
          <p:cNvPr id="60" name="Google Shape;60;p6"/>
          <p:cNvSpPr txBox="1"/>
          <p:nvPr>
            <p:ph idx="1" type="body"/>
          </p:nvPr>
        </p:nvSpPr>
        <p:spPr>
          <a:xfrm>
            <a:off x="1778000" y="3865419"/>
            <a:ext cx="20828000" cy="11472574"/>
          </a:xfrm>
          <a:prstGeom prst="rect">
            <a:avLst/>
          </a:prstGeom>
          <a:noFill/>
          <a:ln>
            <a:noFill/>
          </a:ln>
        </p:spPr>
        <p:txBody>
          <a:bodyPr anchorCtr="0" anchor="t" bIns="50800" lIns="50800" spcFirstLastPara="1" rIns="50800" wrap="square" tIns="50800">
            <a:normAutofit/>
          </a:bodyPr>
          <a:lstStyle/>
          <a:p>
            <a:pPr indent="0" lvl="0" marL="0" rtl="0" algn="l">
              <a:lnSpc>
                <a:spcPct val="100000"/>
              </a:lnSpc>
              <a:spcBef>
                <a:spcPts val="0"/>
              </a:spcBef>
              <a:spcAft>
                <a:spcPts val="0"/>
              </a:spcAft>
              <a:buClr>
                <a:srgbClr val="FF0000"/>
              </a:buClr>
              <a:buSzPts val="4800"/>
              <a:buFont typeface="Arial"/>
              <a:buNone/>
            </a:pPr>
            <a:r>
              <a:rPr lang="en-GB" sz="4800">
                <a:solidFill>
                  <a:srgbClr val="FF0000"/>
                </a:solidFill>
              </a:rPr>
              <a:t>According to internet sources, the most popular AI tools of the year 2024 are:</a:t>
            </a:r>
            <a:endParaRPr/>
          </a:p>
          <a:p>
            <a:pPr indent="0" lvl="0" marL="0" rtl="0" algn="l">
              <a:lnSpc>
                <a:spcPct val="100000"/>
              </a:lnSpc>
              <a:spcBef>
                <a:spcPts val="5900"/>
              </a:spcBef>
              <a:spcAft>
                <a:spcPts val="0"/>
              </a:spcAft>
              <a:buClr>
                <a:srgbClr val="FF0000"/>
              </a:buClr>
              <a:buSzPts val="4800"/>
              <a:buFont typeface="Arial"/>
              <a:buNone/>
            </a:pPr>
            <a:r>
              <a:rPr lang="en-GB" sz="4800">
                <a:solidFill>
                  <a:srgbClr val="FF0000"/>
                </a:solidFill>
              </a:rPr>
              <a:t>(</a:t>
            </a:r>
            <a:r>
              <a:rPr lang="en-GB" sz="3600">
                <a:solidFill>
                  <a:srgbClr val="FF0000"/>
                </a:solidFill>
              </a:rPr>
              <a:t>and that’s before DeepSeek appeared)</a:t>
            </a:r>
            <a:endParaRPr/>
          </a:p>
          <a:p>
            <a:pPr indent="-742950" lvl="0" marL="742950" rtl="0" algn="l">
              <a:lnSpc>
                <a:spcPct val="100000"/>
              </a:lnSpc>
              <a:spcBef>
                <a:spcPts val="5900"/>
              </a:spcBef>
              <a:spcAft>
                <a:spcPts val="0"/>
              </a:spcAft>
              <a:buClr>
                <a:srgbClr val="5E5E5E"/>
              </a:buClr>
              <a:buSzPts val="4000"/>
              <a:buFont typeface="Arial"/>
              <a:buAutoNum type="arabicPeriod"/>
            </a:pPr>
            <a:r>
              <a:rPr lang="en-GB" sz="4000"/>
              <a:t>ChatGPT </a:t>
            </a:r>
            <a:endParaRPr/>
          </a:p>
          <a:p>
            <a:pPr indent="-742950" lvl="0" marL="742950" rtl="0" algn="l">
              <a:lnSpc>
                <a:spcPct val="100000"/>
              </a:lnSpc>
              <a:spcBef>
                <a:spcPts val="5900"/>
              </a:spcBef>
              <a:spcAft>
                <a:spcPts val="0"/>
              </a:spcAft>
              <a:buClr>
                <a:srgbClr val="5E5E5E"/>
              </a:buClr>
              <a:buSzPts val="4000"/>
              <a:buFont typeface="Arial"/>
              <a:buAutoNum type="arabicPeriod"/>
            </a:pPr>
            <a:r>
              <a:rPr lang="en-GB" sz="4000"/>
              <a:t>Microsoft Copilot</a:t>
            </a:r>
            <a:endParaRPr sz="4000"/>
          </a:p>
          <a:p>
            <a:pPr indent="-742950" lvl="0" marL="742950" rtl="0" algn="l">
              <a:lnSpc>
                <a:spcPct val="100000"/>
              </a:lnSpc>
              <a:spcBef>
                <a:spcPts val="5900"/>
              </a:spcBef>
              <a:spcAft>
                <a:spcPts val="0"/>
              </a:spcAft>
              <a:buClr>
                <a:srgbClr val="5E5E5E"/>
              </a:buClr>
              <a:buSzPts val="4000"/>
              <a:buFont typeface="Arial"/>
              <a:buAutoNum type="arabicPeriod"/>
            </a:pPr>
            <a:r>
              <a:rPr lang="en-GB" sz="4000"/>
              <a:t>DeepL</a:t>
            </a:r>
            <a:endParaRPr sz="4000"/>
          </a:p>
          <a:p>
            <a:pPr indent="-742950" lvl="0" marL="742950" rtl="0" algn="l">
              <a:lnSpc>
                <a:spcPct val="100000"/>
              </a:lnSpc>
              <a:spcBef>
                <a:spcPts val="5900"/>
              </a:spcBef>
              <a:spcAft>
                <a:spcPts val="0"/>
              </a:spcAft>
              <a:buClr>
                <a:srgbClr val="5E5E5E"/>
              </a:buClr>
              <a:buSzPts val="4000"/>
              <a:buFont typeface="Arial"/>
              <a:buAutoNum type="arabicPeriod"/>
            </a:pPr>
            <a:r>
              <a:rPr lang="en-GB" sz="4000"/>
              <a:t>Character.AI</a:t>
            </a:r>
            <a:endParaRPr/>
          </a:p>
          <a:p>
            <a:pPr indent="-742950" lvl="0" marL="742950" rtl="0" algn="l">
              <a:lnSpc>
                <a:spcPct val="100000"/>
              </a:lnSpc>
              <a:spcBef>
                <a:spcPts val="5900"/>
              </a:spcBef>
              <a:spcAft>
                <a:spcPts val="0"/>
              </a:spcAft>
              <a:buClr>
                <a:srgbClr val="5E5E5E"/>
              </a:buClr>
              <a:buSzPts val="4000"/>
              <a:buFont typeface="Arial"/>
              <a:buAutoNum type="arabicPeriod"/>
            </a:pPr>
            <a:r>
              <a:rPr lang="en-GB" sz="4000"/>
              <a:t>Claude…</a:t>
            </a:r>
            <a:endParaRPr/>
          </a:p>
          <a:p>
            <a:pPr indent="-742950" lvl="0" marL="742950" rtl="0" algn="l">
              <a:lnSpc>
                <a:spcPct val="100000"/>
              </a:lnSpc>
              <a:spcBef>
                <a:spcPts val="5900"/>
              </a:spcBef>
              <a:spcAft>
                <a:spcPts val="0"/>
              </a:spcAft>
              <a:buClr>
                <a:srgbClr val="5E5E5E"/>
              </a:buClr>
              <a:buSzPts val="4400"/>
              <a:buFont typeface="Arial"/>
              <a:buAutoNum type="arabicPeriod"/>
            </a:pPr>
            <a:r>
              <a:rPr lang="en-GB" sz="4400"/>
              <a:t>“Fun fact”: According to Delo (15.10.2024) 75 % of the employed workforce in Slovenia uses AI tools</a:t>
            </a:r>
            <a:endParaRPr sz="44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0">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0">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0">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0">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0">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0">
                                            <p:txEl>
                                              <p:pRg end="7" st="7"/>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7"/>
          <p:cNvSpPr txBox="1"/>
          <p:nvPr>
            <p:ph type="title"/>
          </p:nvPr>
        </p:nvSpPr>
        <p:spPr>
          <a:xfrm>
            <a:off x="1778000" y="1968500"/>
            <a:ext cx="20828000" cy="1678709"/>
          </a:xfrm>
          <a:prstGeom prst="rect">
            <a:avLst/>
          </a:prstGeom>
          <a:noFill/>
          <a:ln>
            <a:noFill/>
          </a:ln>
        </p:spPr>
        <p:txBody>
          <a:bodyPr anchorCtr="0" anchor="t" bIns="50800" lIns="50800" spcFirstLastPara="1" rIns="50800" wrap="square" tIns="50800">
            <a:normAutofit fontScale="90000"/>
          </a:bodyPr>
          <a:lstStyle/>
          <a:p>
            <a:pPr indent="0" lvl="0" marL="0" rtl="0" algn="l">
              <a:lnSpc>
                <a:spcPct val="100000"/>
              </a:lnSpc>
              <a:spcBef>
                <a:spcPts val="0"/>
              </a:spcBef>
              <a:spcAft>
                <a:spcPts val="0"/>
              </a:spcAft>
              <a:buClr>
                <a:srgbClr val="8BC540"/>
              </a:buClr>
              <a:buSzPct val="100000"/>
              <a:buFont typeface="Arial"/>
              <a:buNone/>
            </a:pPr>
            <a:r>
              <a:rPr lang="en-GB"/>
              <a:t>Most popular AI tools now…</a:t>
            </a:r>
            <a:endParaRPr/>
          </a:p>
        </p:txBody>
      </p:sp>
      <p:sp>
        <p:nvSpPr>
          <p:cNvPr id="66" name="Google Shape;66;p7"/>
          <p:cNvSpPr txBox="1"/>
          <p:nvPr>
            <p:ph idx="1" type="body"/>
          </p:nvPr>
        </p:nvSpPr>
        <p:spPr>
          <a:xfrm>
            <a:off x="1778000" y="3938155"/>
            <a:ext cx="20828000" cy="11399838"/>
          </a:xfrm>
          <a:prstGeom prst="rect">
            <a:avLst/>
          </a:prstGeom>
          <a:noFill/>
          <a:ln>
            <a:noFill/>
          </a:ln>
        </p:spPr>
        <p:txBody>
          <a:bodyPr anchorCtr="0" anchor="t" bIns="50800" lIns="50800" spcFirstLastPara="1" rIns="50800" wrap="square" tIns="50800">
            <a:normAutofit/>
          </a:bodyPr>
          <a:lstStyle/>
          <a:p>
            <a:pPr indent="-571500" lvl="0" marL="571500" rtl="0" algn="l">
              <a:lnSpc>
                <a:spcPct val="100000"/>
              </a:lnSpc>
              <a:spcBef>
                <a:spcPts val="0"/>
              </a:spcBef>
              <a:spcAft>
                <a:spcPts val="0"/>
              </a:spcAft>
              <a:buClr>
                <a:srgbClr val="5E5E5E"/>
              </a:buClr>
              <a:buSzPts val="3600"/>
              <a:buFont typeface="Noto Sans Symbols"/>
              <a:buChar char="⮚"/>
            </a:pPr>
            <a:r>
              <a:rPr lang="en-GB" sz="3600"/>
              <a:t>Notion AI; Microsoft Copilot;</a:t>
            </a:r>
            <a:endParaRPr/>
          </a:p>
          <a:p>
            <a:pPr indent="-571500" lvl="0" marL="571500" rtl="0" algn="l">
              <a:lnSpc>
                <a:spcPct val="100000"/>
              </a:lnSpc>
              <a:spcBef>
                <a:spcPts val="5900"/>
              </a:spcBef>
              <a:spcAft>
                <a:spcPts val="0"/>
              </a:spcAft>
              <a:buClr>
                <a:srgbClr val="5E5E5E"/>
              </a:buClr>
              <a:buSzPts val="3600"/>
              <a:buFont typeface="Noto Sans Symbols"/>
              <a:buChar char="⮚"/>
            </a:pPr>
            <a:r>
              <a:rPr lang="en-GB" sz="3600"/>
              <a:t>Moveworks Copilot; Google Gemini;</a:t>
            </a:r>
            <a:endParaRPr/>
          </a:p>
          <a:p>
            <a:pPr indent="-571500" lvl="0" marL="571500" rtl="0" algn="l">
              <a:lnSpc>
                <a:spcPct val="100000"/>
              </a:lnSpc>
              <a:spcBef>
                <a:spcPts val="5900"/>
              </a:spcBef>
              <a:spcAft>
                <a:spcPts val="0"/>
              </a:spcAft>
              <a:buClr>
                <a:srgbClr val="5E5E5E"/>
              </a:buClr>
              <a:buSzPts val="3600"/>
              <a:buFont typeface="Noto Sans Symbols"/>
              <a:buChar char="⮚"/>
            </a:pPr>
            <a:r>
              <a:rPr lang="en-GB" sz="3600"/>
              <a:t>ChatGPT; Claude;</a:t>
            </a:r>
            <a:endParaRPr/>
          </a:p>
          <a:p>
            <a:pPr indent="-571500" lvl="0" marL="571500" rtl="0" algn="l">
              <a:lnSpc>
                <a:spcPct val="100000"/>
              </a:lnSpc>
              <a:spcBef>
                <a:spcPts val="5900"/>
              </a:spcBef>
              <a:spcAft>
                <a:spcPts val="0"/>
              </a:spcAft>
              <a:buClr>
                <a:srgbClr val="5E5E5E"/>
              </a:buClr>
              <a:buSzPts val="3600"/>
              <a:buFont typeface="Noto Sans Symbols"/>
              <a:buChar char="⮚"/>
            </a:pPr>
            <a:r>
              <a:rPr lang="en-GB" sz="3600"/>
              <a:t>Asana; Zoho Projects;</a:t>
            </a:r>
            <a:endParaRPr/>
          </a:p>
          <a:p>
            <a:pPr indent="-571500" lvl="0" marL="571500" rtl="0" algn="l">
              <a:lnSpc>
                <a:spcPct val="100000"/>
              </a:lnSpc>
              <a:spcBef>
                <a:spcPts val="5900"/>
              </a:spcBef>
              <a:spcAft>
                <a:spcPts val="0"/>
              </a:spcAft>
              <a:buClr>
                <a:srgbClr val="5E5E5E"/>
              </a:buClr>
              <a:buSzPts val="3600"/>
              <a:buFont typeface="Noto Sans Symbols"/>
              <a:buChar char="⮚"/>
            </a:pPr>
            <a:r>
              <a:rPr lang="en-GB" sz="3600"/>
              <a:t>Reclaim AI; Clockwise;</a:t>
            </a:r>
            <a:endParaRPr/>
          </a:p>
          <a:p>
            <a:pPr indent="-571500" lvl="0" marL="571500" rtl="0" algn="l">
              <a:lnSpc>
                <a:spcPct val="100000"/>
              </a:lnSpc>
              <a:spcBef>
                <a:spcPts val="5900"/>
              </a:spcBef>
              <a:spcAft>
                <a:spcPts val="0"/>
              </a:spcAft>
              <a:buClr>
                <a:srgbClr val="5E5E5E"/>
              </a:buClr>
              <a:buSzPts val="3600"/>
              <a:buFont typeface="Noto Sans Symbols"/>
              <a:buChar char="⮚"/>
            </a:pPr>
            <a:r>
              <a:rPr lang="en-GB" sz="3600"/>
              <a:t>Beautiful AI; Slides AI;</a:t>
            </a:r>
            <a:endParaRPr/>
          </a:p>
          <a:p>
            <a:pPr indent="-571500" lvl="0" marL="571500" rtl="0" algn="l">
              <a:lnSpc>
                <a:spcPct val="100000"/>
              </a:lnSpc>
              <a:spcBef>
                <a:spcPts val="5900"/>
              </a:spcBef>
              <a:spcAft>
                <a:spcPts val="0"/>
              </a:spcAft>
              <a:buClr>
                <a:srgbClr val="5E5E5E"/>
              </a:buClr>
              <a:buSzPts val="3600"/>
              <a:buFont typeface="Noto Sans Symbols"/>
              <a:buChar char="⮚"/>
            </a:pPr>
            <a:r>
              <a:rPr lang="en-GB" sz="3600"/>
              <a:t>Otter AI, Descript;…. (Source: Coursera.org)</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8"/>
          <p:cNvSpPr txBox="1"/>
          <p:nvPr>
            <p:ph type="title"/>
          </p:nvPr>
        </p:nvSpPr>
        <p:spPr>
          <a:xfrm>
            <a:off x="1778000" y="1968500"/>
            <a:ext cx="20828000" cy="2697017"/>
          </a:xfrm>
          <a:prstGeom prst="rect">
            <a:avLst/>
          </a:prstGeom>
          <a:noFill/>
          <a:ln>
            <a:noFill/>
          </a:ln>
        </p:spPr>
        <p:txBody>
          <a:bodyPr anchorCtr="0" anchor="t" bIns="50800" lIns="50800" spcFirstLastPara="1" rIns="50800" wrap="square" tIns="50800">
            <a:noAutofit/>
          </a:bodyPr>
          <a:lstStyle/>
          <a:p>
            <a:pPr indent="0" lvl="0" marL="0" rtl="0" algn="l">
              <a:lnSpc>
                <a:spcPct val="100000"/>
              </a:lnSpc>
              <a:spcBef>
                <a:spcPts val="0"/>
              </a:spcBef>
              <a:spcAft>
                <a:spcPts val="0"/>
              </a:spcAft>
              <a:buClr>
                <a:srgbClr val="8BC540"/>
              </a:buClr>
              <a:buSzPts val="8800"/>
              <a:buFont typeface="Arial"/>
              <a:buNone/>
            </a:pPr>
            <a:r>
              <a:rPr lang="en-GB" sz="8800"/>
              <a:t>OVERVIEW OF THE RELEVANT LITERATURE IN FL CLASS</a:t>
            </a:r>
            <a:endParaRPr sz="8800"/>
          </a:p>
        </p:txBody>
      </p:sp>
      <p:sp>
        <p:nvSpPr>
          <p:cNvPr id="72" name="Google Shape;72;p8"/>
          <p:cNvSpPr txBox="1"/>
          <p:nvPr>
            <p:ph idx="1" type="body"/>
          </p:nvPr>
        </p:nvSpPr>
        <p:spPr>
          <a:xfrm>
            <a:off x="1258455" y="4343400"/>
            <a:ext cx="20828000" cy="10838729"/>
          </a:xfrm>
          <a:prstGeom prst="rect">
            <a:avLst/>
          </a:prstGeom>
          <a:noFill/>
          <a:ln>
            <a:noFill/>
          </a:ln>
        </p:spPr>
        <p:txBody>
          <a:bodyPr anchorCtr="0" anchor="t" bIns="50800" lIns="50800" spcFirstLastPara="1" rIns="50800" wrap="square" tIns="50800">
            <a:normAutofit/>
          </a:bodyPr>
          <a:lstStyle/>
          <a:p>
            <a:pPr indent="0" lvl="0" marL="0" rtl="0" algn="l">
              <a:lnSpc>
                <a:spcPct val="100000"/>
              </a:lnSpc>
              <a:spcBef>
                <a:spcPts val="0"/>
              </a:spcBef>
              <a:spcAft>
                <a:spcPts val="0"/>
              </a:spcAft>
              <a:buClr>
                <a:srgbClr val="5E5E5E"/>
              </a:buClr>
              <a:buSzPts val="4400"/>
              <a:buFont typeface="Arial"/>
              <a:buNone/>
            </a:pPr>
            <a:r>
              <a:rPr lang="en-GB" sz="4400" u="sng"/>
              <a:t>Several papers in our handbook focus on the use of AI tools in Foreign language classes</a:t>
            </a:r>
            <a:r>
              <a:rPr lang="en-GB" sz="4400"/>
              <a:t>:</a:t>
            </a:r>
            <a:endParaRPr/>
          </a:p>
          <a:p>
            <a:pPr indent="-571500" lvl="0" marL="571500" rtl="0" algn="just">
              <a:lnSpc>
                <a:spcPct val="100000"/>
              </a:lnSpc>
              <a:spcBef>
                <a:spcPts val="5900"/>
              </a:spcBef>
              <a:spcAft>
                <a:spcPts val="0"/>
              </a:spcAft>
              <a:buClr>
                <a:srgbClr val="5E5E5E"/>
              </a:buClr>
              <a:buSzPts val="3600"/>
              <a:buFont typeface="Noto Sans Symbols"/>
              <a:buChar char="⮚"/>
            </a:pPr>
            <a:r>
              <a:rPr lang="en-GB" sz="3600"/>
              <a:t>Qasem et al. (2023): “Dialog chatbot as an interactive online tool in enhancing ESP vocabulary learning.” This paper explores the use of a dialog chatbot as an interactive online tool to enhance ESP vocabulary learning, which can also be applied to EFL contexts.</a:t>
            </a:r>
            <a:endParaRPr/>
          </a:p>
          <a:p>
            <a:pPr indent="-571500" lvl="0" marL="571500" rtl="0" algn="just">
              <a:lnSpc>
                <a:spcPct val="100000"/>
              </a:lnSpc>
              <a:spcBef>
                <a:spcPts val="5900"/>
              </a:spcBef>
              <a:spcAft>
                <a:spcPts val="0"/>
              </a:spcAft>
              <a:buClr>
                <a:srgbClr val="5E5E5E"/>
              </a:buClr>
              <a:buSzPts val="3600"/>
              <a:buFont typeface="Noto Sans Symbols"/>
              <a:buChar char="⮚"/>
            </a:pPr>
            <a:r>
              <a:rPr lang="en-GB" sz="3600"/>
              <a:t>Alharbi, M. (2024). "The role of artificial intelligence in advancing English as a foreign language teaching at Saudi universities" discusses AI's role in EFL teaching.</a:t>
            </a:r>
            <a:endParaRPr/>
          </a:p>
          <a:p>
            <a:pPr indent="-571500" lvl="0" marL="571500" rtl="0" algn="just">
              <a:lnSpc>
                <a:spcPct val="100000"/>
              </a:lnSpc>
              <a:spcBef>
                <a:spcPts val="5900"/>
              </a:spcBef>
              <a:spcAft>
                <a:spcPts val="0"/>
              </a:spcAft>
              <a:buClr>
                <a:srgbClr val="5E5E5E"/>
              </a:buClr>
              <a:buSzPts val="3600"/>
              <a:buFont typeface="Noto Sans Symbols"/>
              <a:buChar char="⮚"/>
            </a:pPr>
            <a:r>
              <a:rPr lang="en-GB" sz="3600"/>
              <a:t>Bettayeb, A. M., Talib, M. A., Altayasinah, A. S., Dakalbab, F., &amp; Dakalbab, F. (2024). "Exploring the impact of ChatGPT: Conversational AI in education" includes insights into AI's impact on language education.</a:t>
            </a:r>
            <a:endParaRPr/>
          </a:p>
          <a:p>
            <a:pPr indent="0" lvl="0" marL="0" rtl="0" algn="just">
              <a:lnSpc>
                <a:spcPct val="100000"/>
              </a:lnSpc>
              <a:spcBef>
                <a:spcPts val="5900"/>
              </a:spcBef>
              <a:spcAft>
                <a:spcPts val="0"/>
              </a:spcAft>
              <a:buClr>
                <a:srgbClr val="5E5E5E"/>
              </a:buClr>
              <a:buSzPts val="4400"/>
              <a:buFont typeface="Arial"/>
              <a:buNone/>
            </a:pPr>
            <a:r>
              <a:t/>
            </a:r>
            <a:endParaRPr sz="4400"/>
          </a:p>
          <a:p>
            <a:pPr indent="0" lvl="0" marL="0" rtl="0" algn="l">
              <a:lnSpc>
                <a:spcPct val="100000"/>
              </a:lnSpc>
              <a:spcBef>
                <a:spcPts val="5900"/>
              </a:spcBef>
              <a:spcAft>
                <a:spcPts val="0"/>
              </a:spcAft>
              <a:buClr>
                <a:srgbClr val="5E5E5E"/>
              </a:buClr>
              <a:buSzPts val="2800"/>
              <a:buFont typeface="Arial"/>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72">
                                            <p:txEl>
                                              <p:pRg end="0" st="0"/>
                                            </p:txEl>
                                          </p:spTgt>
                                        </p:tgtEl>
                                        <p:attrNameLst>
                                          <p:attrName>style.visibility</p:attrName>
                                        </p:attrNameLst>
                                      </p:cBhvr>
                                      <p:to>
                                        <p:strVal val="visible"/>
                                      </p:to>
                                    </p:set>
                                    <p:anim calcmode="lin" valueType="num">
                                      <p:cBhvr additive="base">
                                        <p:cTn dur="500"/>
                                        <p:tgtEl>
                                          <p:spTgt spid="72">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72">
                                            <p:txEl>
                                              <p:pRg end="1" st="1"/>
                                            </p:txEl>
                                          </p:spTgt>
                                        </p:tgtEl>
                                        <p:attrNameLst>
                                          <p:attrName>style.visibility</p:attrName>
                                        </p:attrNameLst>
                                      </p:cBhvr>
                                      <p:to>
                                        <p:strVal val="visible"/>
                                      </p:to>
                                    </p:set>
                                    <p:anim calcmode="lin" valueType="num">
                                      <p:cBhvr additive="base">
                                        <p:cTn dur="500"/>
                                        <p:tgtEl>
                                          <p:spTgt spid="72">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72">
                                            <p:txEl>
                                              <p:pRg end="2" st="2"/>
                                            </p:txEl>
                                          </p:spTgt>
                                        </p:tgtEl>
                                        <p:attrNameLst>
                                          <p:attrName>style.visibility</p:attrName>
                                        </p:attrNameLst>
                                      </p:cBhvr>
                                      <p:to>
                                        <p:strVal val="visible"/>
                                      </p:to>
                                    </p:set>
                                    <p:anim calcmode="lin" valueType="num">
                                      <p:cBhvr additive="base">
                                        <p:cTn dur="500"/>
                                        <p:tgtEl>
                                          <p:spTgt spid="72">
                                            <p:txEl>
                                              <p:pRg end="2" st="2"/>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72">
                                            <p:txEl>
                                              <p:pRg end="3" st="3"/>
                                            </p:txEl>
                                          </p:spTgt>
                                        </p:tgtEl>
                                        <p:attrNameLst>
                                          <p:attrName>style.visibility</p:attrName>
                                        </p:attrNameLst>
                                      </p:cBhvr>
                                      <p:to>
                                        <p:strVal val="visible"/>
                                      </p:to>
                                    </p:set>
                                    <p:anim calcmode="lin" valueType="num">
                                      <p:cBhvr additive="base">
                                        <p:cTn dur="500"/>
                                        <p:tgtEl>
                                          <p:spTgt spid="72">
                                            <p:txEl>
                                              <p:pRg end="3" st="3"/>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72">
                                            <p:txEl>
                                              <p:pRg end="4" st="4"/>
                                            </p:txEl>
                                          </p:spTgt>
                                        </p:tgtEl>
                                        <p:attrNameLst>
                                          <p:attrName>style.visibility</p:attrName>
                                        </p:attrNameLst>
                                      </p:cBhvr>
                                      <p:to>
                                        <p:strVal val="visible"/>
                                      </p:to>
                                    </p:set>
                                    <p:anim calcmode="lin" valueType="num">
                                      <p:cBhvr additive="base">
                                        <p:cTn dur="500"/>
                                        <p:tgtEl>
                                          <p:spTgt spid="72">
                                            <p:txEl>
                                              <p:pRg end="4" st="4"/>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72">
                                            <p:txEl>
                                              <p:pRg end="5" st="5"/>
                                            </p:txEl>
                                          </p:spTgt>
                                        </p:tgtEl>
                                        <p:attrNameLst>
                                          <p:attrName>style.visibility</p:attrName>
                                        </p:attrNameLst>
                                      </p:cBhvr>
                                      <p:to>
                                        <p:strVal val="visible"/>
                                      </p:to>
                                    </p:set>
                                    <p:anim calcmode="lin" valueType="num">
                                      <p:cBhvr additive="base">
                                        <p:cTn dur="500"/>
                                        <p:tgtEl>
                                          <p:spTgt spid="72">
                                            <p:txEl>
                                              <p:pRg end="5" st="5"/>
                                            </p:txEl>
                                          </p:spTgt>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9"/>
          <p:cNvSpPr txBox="1"/>
          <p:nvPr>
            <p:ph type="title"/>
          </p:nvPr>
        </p:nvSpPr>
        <p:spPr>
          <a:xfrm>
            <a:off x="1778000" y="1968500"/>
            <a:ext cx="20828000" cy="1969655"/>
          </a:xfrm>
          <a:prstGeom prst="rect">
            <a:avLst/>
          </a:prstGeom>
          <a:noFill/>
          <a:ln>
            <a:noFill/>
          </a:ln>
        </p:spPr>
        <p:txBody>
          <a:bodyPr anchorCtr="0" anchor="t" bIns="50800" lIns="50800" spcFirstLastPara="1" rIns="50800" wrap="square" tIns="50800">
            <a:noAutofit/>
          </a:bodyPr>
          <a:lstStyle/>
          <a:p>
            <a:pPr indent="0" lvl="0" marL="0" rtl="0" algn="l">
              <a:lnSpc>
                <a:spcPct val="100000"/>
              </a:lnSpc>
              <a:spcBef>
                <a:spcPts val="0"/>
              </a:spcBef>
              <a:spcAft>
                <a:spcPts val="0"/>
              </a:spcAft>
              <a:buClr>
                <a:srgbClr val="8BC540"/>
              </a:buClr>
              <a:buSzPts val="8800"/>
              <a:buFont typeface="Arial"/>
              <a:buNone/>
            </a:pPr>
            <a:r>
              <a:rPr lang="en-GB" sz="8800"/>
              <a:t>OVERVIEW OF REL. LIT. EFL CLASS</a:t>
            </a:r>
            <a:endParaRPr sz="8800"/>
          </a:p>
        </p:txBody>
      </p:sp>
      <p:sp>
        <p:nvSpPr>
          <p:cNvPr id="78" name="Google Shape;78;p9"/>
          <p:cNvSpPr txBox="1"/>
          <p:nvPr>
            <p:ph idx="1" type="body"/>
          </p:nvPr>
        </p:nvSpPr>
        <p:spPr>
          <a:xfrm>
            <a:off x="1778000" y="3855027"/>
            <a:ext cx="20828000" cy="11482966"/>
          </a:xfrm>
          <a:prstGeom prst="rect">
            <a:avLst/>
          </a:prstGeom>
          <a:noFill/>
          <a:ln>
            <a:noFill/>
          </a:ln>
        </p:spPr>
        <p:txBody>
          <a:bodyPr anchorCtr="0" anchor="t" bIns="50800" lIns="50800" spcFirstLastPara="1" rIns="50800" wrap="square" tIns="50800">
            <a:normAutofit/>
          </a:bodyPr>
          <a:lstStyle/>
          <a:p>
            <a:pPr indent="-571500" lvl="0" marL="571500" rtl="0" algn="just">
              <a:lnSpc>
                <a:spcPct val="100000"/>
              </a:lnSpc>
              <a:spcBef>
                <a:spcPts val="0"/>
              </a:spcBef>
              <a:spcAft>
                <a:spcPts val="0"/>
              </a:spcAft>
              <a:buClr>
                <a:srgbClr val="5E5E5E"/>
              </a:buClr>
              <a:buSzPts val="3600"/>
              <a:buFont typeface="Noto Sans Symbols"/>
              <a:buChar char="⮚"/>
            </a:pPr>
            <a:r>
              <a:rPr lang="en-GB" sz="3600"/>
              <a:t>Crompton, H., Edmett, A., Ichaporia, N., &amp; Burke, D. (2024). "AI and English language teaching: Affordances and challenges" examines the benefits and challenges of AI in English teaching.</a:t>
            </a:r>
            <a:endParaRPr/>
          </a:p>
          <a:p>
            <a:pPr indent="-571500" lvl="0" marL="571500" rtl="0" algn="just">
              <a:lnSpc>
                <a:spcPct val="100000"/>
              </a:lnSpc>
              <a:spcBef>
                <a:spcPts val="5900"/>
              </a:spcBef>
              <a:spcAft>
                <a:spcPts val="0"/>
              </a:spcAft>
              <a:buClr>
                <a:srgbClr val="5E5E5E"/>
              </a:buClr>
              <a:buSzPts val="3600"/>
              <a:buFont typeface="Noto Sans Symbols"/>
              <a:buChar char="⮚"/>
            </a:pPr>
            <a:r>
              <a:rPr lang="en-GB" sz="3600"/>
              <a:t>Kohnke, L., Moorhouse, B. L., &amp; Zou, D. (2023). "ChatGPT for language teaching and learning" focuses on using ChatGPT in language classes.</a:t>
            </a:r>
            <a:endParaRPr/>
          </a:p>
          <a:p>
            <a:pPr indent="-571500" lvl="0" marL="571500" rtl="0" algn="just">
              <a:lnSpc>
                <a:spcPct val="100000"/>
              </a:lnSpc>
              <a:spcBef>
                <a:spcPts val="5900"/>
              </a:spcBef>
              <a:spcAft>
                <a:spcPts val="0"/>
              </a:spcAft>
              <a:buClr>
                <a:srgbClr val="5E5E5E"/>
              </a:buClr>
              <a:buSzPts val="3600"/>
              <a:buFont typeface="Noto Sans Symbols"/>
              <a:buChar char="⮚"/>
            </a:pPr>
            <a:r>
              <a:rPr lang="en-GB" sz="3600"/>
              <a:t>Kovačević, D. (2023). "Use of ChatGPT in ESP Teaching Process" discusses the application of ChatGPT in ESP teaching.</a:t>
            </a:r>
            <a:endParaRPr/>
          </a:p>
          <a:p>
            <a:pPr indent="-571500" lvl="0" marL="571500" rtl="0" algn="just">
              <a:lnSpc>
                <a:spcPct val="100000"/>
              </a:lnSpc>
              <a:spcBef>
                <a:spcPts val="5900"/>
              </a:spcBef>
              <a:spcAft>
                <a:spcPts val="0"/>
              </a:spcAft>
              <a:buClr>
                <a:srgbClr val="5E5E5E"/>
              </a:buClr>
              <a:buSzPts val="3600"/>
              <a:buFont typeface="Noto Sans Symbols"/>
              <a:buChar char="⮚"/>
            </a:pPr>
            <a:r>
              <a:rPr lang="en-GB" sz="3600"/>
              <a:t>Kovačić and Bubaš (2023): “Using conversational artificial intelligence for online learning activities in English for specific purposes: A pilot study of students’ experiences with Bing Chat.” The authors conducted a pilot study on students' experiences with Bing Chat for online learning activities in ESP, which could be relevant to EFL learning environments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8">
                                            <p:txEl>
                                              <p:pRg end="0" st="0"/>
                                            </p:txEl>
                                          </p:spTgt>
                                        </p:tgtEl>
                                        <p:attrNameLst>
                                          <p:attrName>style.visibility</p:attrName>
                                        </p:attrNameLst>
                                      </p:cBhvr>
                                      <p:to>
                                        <p:strVal val="visible"/>
                                      </p:to>
                                    </p:set>
                                    <p:animEffect filter="fade" transition="in">
                                      <p:cBhvr>
                                        <p:cTn dur="500"/>
                                        <p:tgtEl>
                                          <p:spTgt spid="7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8">
                                            <p:txEl>
                                              <p:pRg end="1" st="1"/>
                                            </p:txEl>
                                          </p:spTgt>
                                        </p:tgtEl>
                                        <p:attrNameLst>
                                          <p:attrName>style.visibility</p:attrName>
                                        </p:attrNameLst>
                                      </p:cBhvr>
                                      <p:to>
                                        <p:strVal val="visible"/>
                                      </p:to>
                                    </p:set>
                                    <p:animEffect filter="fade" transition="in">
                                      <p:cBhvr>
                                        <p:cTn dur="500"/>
                                        <p:tgtEl>
                                          <p:spTgt spid="7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8">
                                            <p:txEl>
                                              <p:pRg end="2" st="2"/>
                                            </p:txEl>
                                          </p:spTgt>
                                        </p:tgtEl>
                                        <p:attrNameLst>
                                          <p:attrName>style.visibility</p:attrName>
                                        </p:attrNameLst>
                                      </p:cBhvr>
                                      <p:to>
                                        <p:strVal val="visible"/>
                                      </p:to>
                                    </p:set>
                                    <p:animEffect filter="fade" transition="in">
                                      <p:cBhvr>
                                        <p:cTn dur="500"/>
                                        <p:tgtEl>
                                          <p:spTgt spid="78">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8">
                                            <p:txEl>
                                              <p:pRg end="3" st="3"/>
                                            </p:txEl>
                                          </p:spTgt>
                                        </p:tgtEl>
                                        <p:attrNameLst>
                                          <p:attrName>style.visibility</p:attrName>
                                        </p:attrNameLst>
                                      </p:cBhvr>
                                      <p:to>
                                        <p:strVal val="visible"/>
                                      </p:to>
                                    </p:set>
                                    <p:animEffect filter="fade" transition="in">
                                      <p:cBhvr>
                                        <p:cTn dur="500"/>
                                        <p:tgtEl>
                                          <p:spTgt spid="78">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0"/>
          <p:cNvSpPr txBox="1"/>
          <p:nvPr>
            <p:ph type="title"/>
          </p:nvPr>
        </p:nvSpPr>
        <p:spPr>
          <a:xfrm>
            <a:off x="1778000" y="1968500"/>
            <a:ext cx="20828000" cy="1751445"/>
          </a:xfrm>
          <a:prstGeom prst="rect">
            <a:avLst/>
          </a:prstGeom>
          <a:noFill/>
          <a:ln>
            <a:noFill/>
          </a:ln>
        </p:spPr>
        <p:txBody>
          <a:bodyPr anchorCtr="0" anchor="t" bIns="50800" lIns="50800" spcFirstLastPara="1" rIns="50800" wrap="square" tIns="50800">
            <a:normAutofit fontScale="90000"/>
          </a:bodyPr>
          <a:lstStyle/>
          <a:p>
            <a:pPr indent="0" lvl="0" marL="0" rtl="0" algn="l">
              <a:lnSpc>
                <a:spcPct val="100000"/>
              </a:lnSpc>
              <a:spcBef>
                <a:spcPts val="0"/>
              </a:spcBef>
              <a:spcAft>
                <a:spcPts val="0"/>
              </a:spcAft>
              <a:buClr>
                <a:srgbClr val="8BC540"/>
              </a:buClr>
              <a:buSzPct val="100000"/>
              <a:buFont typeface="Arial"/>
              <a:buNone/>
            </a:pPr>
            <a:r>
              <a:rPr lang="en-GB" sz="9800"/>
              <a:t>OVERVIEW OF REL .LIT IN EFL C</a:t>
            </a:r>
            <a:r>
              <a:rPr lang="en-GB"/>
              <a:t>.</a:t>
            </a:r>
            <a:endParaRPr/>
          </a:p>
        </p:txBody>
      </p:sp>
      <p:sp>
        <p:nvSpPr>
          <p:cNvPr id="84" name="Google Shape;84;p10"/>
          <p:cNvSpPr txBox="1"/>
          <p:nvPr>
            <p:ph idx="1" type="body"/>
          </p:nvPr>
        </p:nvSpPr>
        <p:spPr>
          <a:xfrm>
            <a:off x="1778000" y="3564082"/>
            <a:ext cx="20828000" cy="11773911"/>
          </a:xfrm>
          <a:prstGeom prst="rect">
            <a:avLst/>
          </a:prstGeom>
          <a:noFill/>
          <a:ln>
            <a:noFill/>
          </a:ln>
        </p:spPr>
        <p:txBody>
          <a:bodyPr anchorCtr="0" anchor="t" bIns="50800" lIns="50800" spcFirstLastPara="1" rIns="50800" wrap="square" tIns="50800">
            <a:normAutofit/>
          </a:bodyPr>
          <a:lstStyle/>
          <a:p>
            <a:pPr indent="-571500" lvl="0" marL="571500" rtl="0" algn="just">
              <a:lnSpc>
                <a:spcPct val="100000"/>
              </a:lnSpc>
              <a:spcBef>
                <a:spcPts val="0"/>
              </a:spcBef>
              <a:spcAft>
                <a:spcPts val="0"/>
              </a:spcAft>
              <a:buClr>
                <a:srgbClr val="5E5E5E"/>
              </a:buClr>
              <a:buSzPts val="3600"/>
              <a:buFont typeface="Noto Sans Symbols"/>
              <a:buChar char="⮚"/>
            </a:pPr>
            <a:r>
              <a:rPr lang="en-GB" sz="3600"/>
              <a:t>Jeon (2024): “Exploring AI chatbot affordances in the EFL classroom: young learners’ experiences and perspectives.” This paper explores AI chatbot affordances in the EFL classroom, focusing on young learners' experiences and perspectives.</a:t>
            </a:r>
            <a:endParaRPr/>
          </a:p>
          <a:p>
            <a:pPr indent="-571500" lvl="0" marL="571500" rtl="0" algn="just">
              <a:lnSpc>
                <a:spcPct val="100000"/>
              </a:lnSpc>
              <a:spcBef>
                <a:spcPts val="5900"/>
              </a:spcBef>
              <a:spcAft>
                <a:spcPts val="0"/>
              </a:spcAft>
              <a:buClr>
                <a:srgbClr val="5E5E5E"/>
              </a:buClr>
              <a:buSzPts val="3600"/>
              <a:buFont typeface="Noto Sans Symbols"/>
              <a:buChar char="⮚"/>
            </a:pPr>
            <a:r>
              <a:rPr lang="en-GB" sz="3600"/>
              <a:t>Novawan et al. (2024): “The new face of technology-enhanced language learning (TELL) with artificial intelligence (AI): Teacher perspectives, practices, and challenges.” The paper examines teacher perspectives, practices, and challenges in using AI for technology-enhanced language learning, including EFL</a:t>
            </a:r>
            <a:endParaRPr/>
          </a:p>
          <a:p>
            <a:pPr indent="-571500" lvl="0" marL="571500" rtl="0" algn="just">
              <a:lnSpc>
                <a:spcPct val="100000"/>
              </a:lnSpc>
              <a:spcBef>
                <a:spcPts val="5900"/>
              </a:spcBef>
              <a:spcAft>
                <a:spcPts val="0"/>
              </a:spcAft>
              <a:buClr>
                <a:srgbClr val="5E5E5E"/>
              </a:buClr>
              <a:buSzPts val="3600"/>
              <a:buFont typeface="Noto Sans Symbols"/>
              <a:buChar char="⮚"/>
            </a:pPr>
            <a:r>
              <a:rPr lang="en-GB" sz="3600"/>
              <a:t>Shin (2018): “How to use artificial intelligence in the English language learning classroom.” This article provides insights into using AI in the English language learning classroom, applicable to both ESP and EFL settings</a:t>
            </a:r>
            <a:endParaRPr/>
          </a:p>
          <a:p>
            <a:pPr indent="0" lvl="0" marL="0" rtl="0" algn="l">
              <a:lnSpc>
                <a:spcPct val="100000"/>
              </a:lnSpc>
              <a:spcBef>
                <a:spcPts val="5900"/>
              </a:spcBef>
              <a:spcAft>
                <a:spcPts val="0"/>
              </a:spcAft>
              <a:buClr>
                <a:srgbClr val="5E5E5E"/>
              </a:buClr>
              <a:buSzPts val="2800"/>
              <a:buFont typeface="Arial"/>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4">
                                            <p:txEl>
                                              <p:pRg end="0" st="0"/>
                                            </p:txEl>
                                          </p:spTgt>
                                        </p:tgtEl>
                                        <p:attrNameLst>
                                          <p:attrName>style.visibility</p:attrName>
                                        </p:attrNameLst>
                                      </p:cBhvr>
                                      <p:to>
                                        <p:strVal val="visible"/>
                                      </p:to>
                                    </p:set>
                                    <p:animEffect filter="fade" transition="in">
                                      <p:cBhvr>
                                        <p:cTn dur="500"/>
                                        <p:tgtEl>
                                          <p:spTgt spid="8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4">
                                            <p:txEl>
                                              <p:pRg end="1" st="1"/>
                                            </p:txEl>
                                          </p:spTgt>
                                        </p:tgtEl>
                                        <p:attrNameLst>
                                          <p:attrName>style.visibility</p:attrName>
                                        </p:attrNameLst>
                                      </p:cBhvr>
                                      <p:to>
                                        <p:strVal val="visible"/>
                                      </p:to>
                                    </p:set>
                                    <p:animEffect filter="fade" transition="in">
                                      <p:cBhvr>
                                        <p:cTn dur="500"/>
                                        <p:tgtEl>
                                          <p:spTgt spid="84">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4">
                                            <p:txEl>
                                              <p:pRg end="2" st="2"/>
                                            </p:txEl>
                                          </p:spTgt>
                                        </p:tgtEl>
                                        <p:attrNameLst>
                                          <p:attrName>style.visibility</p:attrName>
                                        </p:attrNameLst>
                                      </p:cBhvr>
                                      <p:to>
                                        <p:strVal val="visible"/>
                                      </p:to>
                                    </p:set>
                                    <p:animEffect filter="fade" transition="in">
                                      <p:cBhvr>
                                        <p:cTn dur="500"/>
                                        <p:tgtEl>
                                          <p:spTgt spid="84">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4">
                                            <p:txEl>
                                              <p:pRg end="3" st="3"/>
                                            </p:txEl>
                                          </p:spTgt>
                                        </p:tgtEl>
                                        <p:attrNameLst>
                                          <p:attrName>style.visibility</p:attrName>
                                        </p:attrNameLst>
                                      </p:cBhvr>
                                      <p:to>
                                        <p:strVal val="visible"/>
                                      </p:to>
                                    </p:set>
                                    <p:animEffect filter="fade" transition="in">
                                      <p:cBhvr>
                                        <p:cTn dur="500"/>
                                        <p:tgtEl>
                                          <p:spTgt spid="84">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1"/>
          <p:cNvSpPr txBox="1"/>
          <p:nvPr>
            <p:ph type="title"/>
          </p:nvPr>
        </p:nvSpPr>
        <p:spPr>
          <a:xfrm>
            <a:off x="1778000" y="1968500"/>
            <a:ext cx="20828000" cy="2525415"/>
          </a:xfrm>
          <a:prstGeom prst="rect">
            <a:avLst/>
          </a:prstGeom>
          <a:noFill/>
          <a:ln>
            <a:noFill/>
          </a:ln>
        </p:spPr>
        <p:txBody>
          <a:bodyPr anchorCtr="0" anchor="t" bIns="50800" lIns="50800" spcFirstLastPara="1" rIns="50800" wrap="square" tIns="50800">
            <a:normAutofit/>
          </a:bodyPr>
          <a:lstStyle/>
          <a:p>
            <a:pPr indent="0" lvl="0" marL="0" rtl="0" algn="l">
              <a:lnSpc>
                <a:spcPct val="100000"/>
              </a:lnSpc>
              <a:spcBef>
                <a:spcPts val="0"/>
              </a:spcBef>
              <a:spcAft>
                <a:spcPts val="0"/>
              </a:spcAft>
              <a:buClr>
                <a:srgbClr val="8BC540"/>
              </a:buClr>
              <a:buSzPts val="11800"/>
              <a:buFont typeface="Arial"/>
              <a:buNone/>
            </a:pPr>
            <a:r>
              <a:rPr lang="en-GB"/>
              <a:t>KEY POINTS</a:t>
            </a:r>
            <a:endParaRPr/>
          </a:p>
        </p:txBody>
      </p:sp>
      <p:sp>
        <p:nvSpPr>
          <p:cNvPr id="90" name="Google Shape;90;p11"/>
          <p:cNvSpPr txBox="1"/>
          <p:nvPr>
            <p:ph idx="1" type="body"/>
          </p:nvPr>
        </p:nvSpPr>
        <p:spPr>
          <a:xfrm>
            <a:off x="1778000" y="4031673"/>
            <a:ext cx="20828000" cy="11306320"/>
          </a:xfrm>
          <a:prstGeom prst="rect">
            <a:avLst/>
          </a:prstGeom>
          <a:noFill/>
          <a:ln>
            <a:noFill/>
          </a:ln>
        </p:spPr>
        <p:txBody>
          <a:bodyPr anchorCtr="0" anchor="t" bIns="50800" lIns="50800" spcFirstLastPara="1" rIns="50800" wrap="square" tIns="50800">
            <a:normAutofit/>
          </a:bodyPr>
          <a:lstStyle/>
          <a:p>
            <a:pPr indent="-571500" lvl="0" marL="571500" rtl="0" algn="just">
              <a:lnSpc>
                <a:spcPct val="100000"/>
              </a:lnSpc>
              <a:spcBef>
                <a:spcPts val="0"/>
              </a:spcBef>
              <a:spcAft>
                <a:spcPts val="0"/>
              </a:spcAft>
              <a:buClr>
                <a:srgbClr val="5E5E5E"/>
              </a:buClr>
              <a:buSzPts val="3600"/>
              <a:buFont typeface="Noto Sans Symbols"/>
              <a:buChar char="⮚"/>
            </a:pPr>
            <a:r>
              <a:rPr lang="en-GB" sz="3600"/>
              <a:t>Enhanced Learning Experience: AI tools like ChatGPT offer personalized learning experiences, improving student engagement and outcomes by providing interactive and tailored responses.</a:t>
            </a:r>
            <a:endParaRPr/>
          </a:p>
          <a:p>
            <a:pPr indent="-571500" lvl="0" marL="571500" rtl="0" algn="just">
              <a:lnSpc>
                <a:spcPct val="100000"/>
              </a:lnSpc>
              <a:spcBef>
                <a:spcPts val="5900"/>
              </a:spcBef>
              <a:spcAft>
                <a:spcPts val="0"/>
              </a:spcAft>
              <a:buClr>
                <a:srgbClr val="5E5E5E"/>
              </a:buClr>
              <a:buSzPts val="3600"/>
              <a:buFont typeface="Noto Sans Symbols"/>
              <a:buChar char="⮚"/>
            </a:pPr>
            <a:r>
              <a:rPr lang="en-GB" sz="3600"/>
              <a:t>ESP and EFL Integration: AI is increasingly used in English for Specific Purposes (ESP) and English as a Foreign Language (EFL) teaching, enhancing specialized language learning and adapting to diverse educational needs.</a:t>
            </a:r>
            <a:endParaRPr/>
          </a:p>
          <a:p>
            <a:pPr indent="-571500" lvl="0" marL="571500" rtl="0" algn="just">
              <a:lnSpc>
                <a:spcPct val="100000"/>
              </a:lnSpc>
              <a:spcBef>
                <a:spcPts val="5900"/>
              </a:spcBef>
              <a:spcAft>
                <a:spcPts val="0"/>
              </a:spcAft>
              <a:buClr>
                <a:srgbClr val="5E5E5E"/>
              </a:buClr>
              <a:buSzPts val="3600"/>
              <a:buFont typeface="Noto Sans Symbols"/>
              <a:buChar char="⮚"/>
            </a:pPr>
            <a:r>
              <a:rPr lang="en-GB" sz="3600"/>
              <a:t>Challenges and Ethical Considerations: Despite benefits, AI tools pose challenges such as biases in AI models, privacy concerns, and the need for human supervision to ensure ethical use.</a:t>
            </a:r>
            <a:endParaRPr/>
          </a:p>
          <a:p>
            <a:pPr indent="-571500" lvl="0" marL="571500" rtl="0" algn="just">
              <a:lnSpc>
                <a:spcPct val="100000"/>
              </a:lnSpc>
              <a:spcBef>
                <a:spcPts val="5900"/>
              </a:spcBef>
              <a:spcAft>
                <a:spcPts val="0"/>
              </a:spcAft>
              <a:buClr>
                <a:srgbClr val="5E5E5E"/>
              </a:buClr>
              <a:buSzPts val="3600"/>
              <a:buFont typeface="Noto Sans Symbols"/>
              <a:buChar char="⮚"/>
            </a:pPr>
            <a:r>
              <a:rPr lang="en-GB" sz="3600"/>
              <a:t>Role of Educators: AI integration shifts educators' roles from content delivery to guidance and support, facilitating personalized learning and the development of critical thinking skills.</a:t>
            </a:r>
            <a:endParaRPr/>
          </a:p>
          <a:p>
            <a:pPr indent="0" lvl="0" marL="0" rtl="0" algn="l">
              <a:lnSpc>
                <a:spcPct val="100000"/>
              </a:lnSpc>
              <a:spcBef>
                <a:spcPts val="5900"/>
              </a:spcBef>
              <a:spcAft>
                <a:spcPts val="0"/>
              </a:spcAft>
              <a:buClr>
                <a:srgbClr val="5E5E5E"/>
              </a:buClr>
              <a:buSzPts val="2800"/>
              <a:buFont typeface="Arial"/>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0">
                                            <p:txEl>
                                              <p:pRg end="0" st="0"/>
                                            </p:txEl>
                                          </p:spTgt>
                                        </p:tgtEl>
                                        <p:attrNameLst>
                                          <p:attrName>style.visibility</p:attrName>
                                        </p:attrNameLst>
                                      </p:cBhvr>
                                      <p:to>
                                        <p:strVal val="visible"/>
                                      </p:to>
                                    </p:set>
                                    <p:animEffect filter="fade" transition="in">
                                      <p:cBhvr>
                                        <p:cTn dur="500"/>
                                        <p:tgtEl>
                                          <p:spTgt spid="9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0">
                                            <p:txEl>
                                              <p:pRg end="1" st="1"/>
                                            </p:txEl>
                                          </p:spTgt>
                                        </p:tgtEl>
                                        <p:attrNameLst>
                                          <p:attrName>style.visibility</p:attrName>
                                        </p:attrNameLst>
                                      </p:cBhvr>
                                      <p:to>
                                        <p:strVal val="visible"/>
                                      </p:to>
                                    </p:set>
                                    <p:animEffect filter="fade" transition="in">
                                      <p:cBhvr>
                                        <p:cTn dur="500"/>
                                        <p:tgtEl>
                                          <p:spTgt spid="90">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0">
                                            <p:txEl>
                                              <p:pRg end="2" st="2"/>
                                            </p:txEl>
                                          </p:spTgt>
                                        </p:tgtEl>
                                        <p:attrNameLst>
                                          <p:attrName>style.visibility</p:attrName>
                                        </p:attrNameLst>
                                      </p:cBhvr>
                                      <p:to>
                                        <p:strVal val="visible"/>
                                      </p:to>
                                    </p:set>
                                    <p:animEffect filter="fade" transition="in">
                                      <p:cBhvr>
                                        <p:cTn dur="500"/>
                                        <p:tgtEl>
                                          <p:spTgt spid="90">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0">
                                            <p:txEl>
                                              <p:pRg end="3" st="3"/>
                                            </p:txEl>
                                          </p:spTgt>
                                        </p:tgtEl>
                                        <p:attrNameLst>
                                          <p:attrName>style.visibility</p:attrName>
                                        </p:attrNameLst>
                                      </p:cBhvr>
                                      <p:to>
                                        <p:strVal val="visible"/>
                                      </p:to>
                                    </p:set>
                                    <p:animEffect filter="fade" transition="in">
                                      <p:cBhvr>
                                        <p:cTn dur="500"/>
                                        <p:tgtEl>
                                          <p:spTgt spid="90">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0">
                                            <p:txEl>
                                              <p:pRg end="4" st="4"/>
                                            </p:txEl>
                                          </p:spTgt>
                                        </p:tgtEl>
                                        <p:attrNameLst>
                                          <p:attrName>style.visibility</p:attrName>
                                        </p:attrNameLst>
                                      </p:cBhvr>
                                      <p:to>
                                        <p:strVal val="visible"/>
                                      </p:to>
                                    </p:set>
                                    <p:animEffect filter="fade" transition="in">
                                      <p:cBhvr>
                                        <p:cTn dur="500"/>
                                        <p:tgtEl>
                                          <p:spTgt spid="90">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12"/>
          <p:cNvSpPr txBox="1"/>
          <p:nvPr>
            <p:ph type="title"/>
          </p:nvPr>
        </p:nvSpPr>
        <p:spPr>
          <a:xfrm>
            <a:off x="1778000" y="1968500"/>
            <a:ext cx="20828000" cy="2525415"/>
          </a:xfrm>
          <a:prstGeom prst="rect">
            <a:avLst/>
          </a:prstGeom>
          <a:noFill/>
          <a:ln>
            <a:noFill/>
          </a:ln>
        </p:spPr>
        <p:txBody>
          <a:bodyPr anchorCtr="0" anchor="t" bIns="50800" lIns="50800" spcFirstLastPara="1" rIns="50800" wrap="square" tIns="50800">
            <a:normAutofit/>
          </a:bodyPr>
          <a:lstStyle/>
          <a:p>
            <a:pPr indent="0" lvl="0" marL="0" rtl="0" algn="l">
              <a:lnSpc>
                <a:spcPct val="100000"/>
              </a:lnSpc>
              <a:spcBef>
                <a:spcPts val="0"/>
              </a:spcBef>
              <a:spcAft>
                <a:spcPts val="0"/>
              </a:spcAft>
              <a:buClr>
                <a:srgbClr val="8BC540"/>
              </a:buClr>
              <a:buSzPts val="11800"/>
              <a:buFont typeface="Arial"/>
              <a:buNone/>
            </a:pPr>
            <a:r>
              <a:rPr lang="en-GB"/>
              <a:t>KEY POINTS</a:t>
            </a:r>
            <a:endParaRPr/>
          </a:p>
        </p:txBody>
      </p:sp>
      <p:sp>
        <p:nvSpPr>
          <p:cNvPr id="96" name="Google Shape;96;p12"/>
          <p:cNvSpPr txBox="1"/>
          <p:nvPr>
            <p:ph idx="1" type="body"/>
          </p:nvPr>
        </p:nvSpPr>
        <p:spPr>
          <a:xfrm>
            <a:off x="1778000" y="3699164"/>
            <a:ext cx="20828000" cy="11638829"/>
          </a:xfrm>
          <a:prstGeom prst="rect">
            <a:avLst/>
          </a:prstGeom>
          <a:noFill/>
          <a:ln>
            <a:noFill/>
          </a:ln>
        </p:spPr>
        <p:txBody>
          <a:bodyPr anchorCtr="0" anchor="t" bIns="50800" lIns="50800" spcFirstLastPara="1" rIns="50800" wrap="square" tIns="50800">
            <a:normAutofit/>
          </a:bodyPr>
          <a:lstStyle/>
          <a:p>
            <a:pPr indent="-571500" lvl="0" marL="571500" rtl="0" algn="just">
              <a:lnSpc>
                <a:spcPct val="100000"/>
              </a:lnSpc>
              <a:spcBef>
                <a:spcPts val="0"/>
              </a:spcBef>
              <a:spcAft>
                <a:spcPts val="0"/>
              </a:spcAft>
              <a:buClr>
                <a:srgbClr val="5E5E5E"/>
              </a:buClr>
              <a:buSzPts val="3600"/>
              <a:buFont typeface="Noto Sans Symbols"/>
              <a:buChar char="⮚"/>
            </a:pPr>
            <a:r>
              <a:rPr lang="en-GB" sz="3600"/>
              <a:t>Adaptation and Innovation: AI tools like chatbots and language models encourage innovative teaching methods, adapting to students' diverse learning styles and needs.</a:t>
            </a:r>
            <a:endParaRPr/>
          </a:p>
          <a:p>
            <a:pPr indent="-571500" lvl="0" marL="571500" rtl="0" algn="just">
              <a:lnSpc>
                <a:spcPct val="100000"/>
              </a:lnSpc>
              <a:spcBef>
                <a:spcPts val="5900"/>
              </a:spcBef>
              <a:spcAft>
                <a:spcPts val="0"/>
              </a:spcAft>
              <a:buClr>
                <a:srgbClr val="5E5E5E"/>
              </a:buClr>
              <a:buSzPts val="3600"/>
              <a:buFont typeface="Noto Sans Symbols"/>
              <a:buChar char="⮚"/>
            </a:pPr>
            <a:r>
              <a:rPr lang="en-GB" sz="3600"/>
              <a:t>Student Engagement and Motivation: AI tools enhance student motivation by offering immediate feedback and access to information, fostering a more engaging learning environment.</a:t>
            </a:r>
            <a:endParaRPr/>
          </a:p>
          <a:p>
            <a:pPr indent="-571500" lvl="0" marL="571500" rtl="0" algn="just">
              <a:lnSpc>
                <a:spcPct val="100000"/>
              </a:lnSpc>
              <a:spcBef>
                <a:spcPts val="5900"/>
              </a:spcBef>
              <a:spcAft>
                <a:spcPts val="0"/>
              </a:spcAft>
              <a:buClr>
                <a:srgbClr val="5E5E5E"/>
              </a:buClr>
              <a:buSzPts val="3600"/>
              <a:buFont typeface="Noto Sans Symbols"/>
              <a:buChar char="⮚"/>
            </a:pPr>
            <a:r>
              <a:rPr lang="en-GB" sz="3600"/>
              <a:t>Potential for Misinformation: There is a risk of misinformation from AI-generated content, emphasizing the need for fact-checking and critical thinking skills among students.</a:t>
            </a:r>
            <a:endParaRPr/>
          </a:p>
          <a:p>
            <a:pPr indent="-571500" lvl="0" marL="571500" rtl="0" algn="just">
              <a:lnSpc>
                <a:spcPct val="100000"/>
              </a:lnSpc>
              <a:spcBef>
                <a:spcPts val="5900"/>
              </a:spcBef>
              <a:spcAft>
                <a:spcPts val="0"/>
              </a:spcAft>
              <a:buClr>
                <a:srgbClr val="5E5E5E"/>
              </a:buClr>
              <a:buSzPts val="3600"/>
              <a:buFont typeface="Noto Sans Symbols"/>
              <a:buChar char="⮚"/>
            </a:pPr>
            <a:r>
              <a:rPr lang="en-GB" sz="3600"/>
              <a:t>Future Directions: Research suggests a growing need for studies on AI's long-term impact on language education, including its effects on assessment and curriculum design.</a:t>
            </a:r>
            <a:endParaRPr sz="36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6">
                                            <p:txEl>
                                              <p:pRg end="0" st="0"/>
                                            </p:txEl>
                                          </p:spTgt>
                                        </p:tgtEl>
                                        <p:attrNameLst>
                                          <p:attrName>style.visibility</p:attrName>
                                        </p:attrNameLst>
                                      </p:cBhvr>
                                      <p:to>
                                        <p:strVal val="visible"/>
                                      </p:to>
                                    </p:set>
                                    <p:animEffect filter="fade" transition="in">
                                      <p:cBhvr>
                                        <p:cTn dur="500"/>
                                        <p:tgtEl>
                                          <p:spTgt spid="9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6">
                                            <p:txEl>
                                              <p:pRg end="1" st="1"/>
                                            </p:txEl>
                                          </p:spTgt>
                                        </p:tgtEl>
                                        <p:attrNameLst>
                                          <p:attrName>style.visibility</p:attrName>
                                        </p:attrNameLst>
                                      </p:cBhvr>
                                      <p:to>
                                        <p:strVal val="visible"/>
                                      </p:to>
                                    </p:set>
                                    <p:animEffect filter="fade" transition="in">
                                      <p:cBhvr>
                                        <p:cTn dur="500"/>
                                        <p:tgtEl>
                                          <p:spTgt spid="96">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6">
                                            <p:txEl>
                                              <p:pRg end="2" st="2"/>
                                            </p:txEl>
                                          </p:spTgt>
                                        </p:tgtEl>
                                        <p:attrNameLst>
                                          <p:attrName>style.visibility</p:attrName>
                                        </p:attrNameLst>
                                      </p:cBhvr>
                                      <p:to>
                                        <p:strVal val="visible"/>
                                      </p:to>
                                    </p:set>
                                    <p:animEffect filter="fade" transition="in">
                                      <p:cBhvr>
                                        <p:cTn dur="500"/>
                                        <p:tgtEl>
                                          <p:spTgt spid="96">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6">
                                            <p:txEl>
                                              <p:pRg end="3" st="3"/>
                                            </p:txEl>
                                          </p:spTgt>
                                        </p:tgtEl>
                                        <p:attrNameLst>
                                          <p:attrName>style.visibility</p:attrName>
                                        </p:attrNameLst>
                                      </p:cBhvr>
                                      <p:to>
                                        <p:strVal val="visible"/>
                                      </p:to>
                                    </p:set>
                                    <p:animEffect filter="fade" transition="in">
                                      <p:cBhvr>
                                        <p:cTn dur="500"/>
                                        <p:tgtEl>
                                          <p:spTgt spid="96">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13"/>
          <p:cNvSpPr txBox="1"/>
          <p:nvPr>
            <p:ph type="title"/>
          </p:nvPr>
        </p:nvSpPr>
        <p:spPr>
          <a:xfrm>
            <a:off x="1778000" y="1968501"/>
            <a:ext cx="20828000" cy="1896918"/>
          </a:xfrm>
          <a:prstGeom prst="rect">
            <a:avLst/>
          </a:prstGeom>
          <a:noFill/>
          <a:ln>
            <a:noFill/>
          </a:ln>
        </p:spPr>
        <p:txBody>
          <a:bodyPr anchorCtr="0" anchor="t" bIns="50800" lIns="50800" spcFirstLastPara="1" rIns="50800" wrap="square" tIns="50800">
            <a:noAutofit/>
          </a:bodyPr>
          <a:lstStyle/>
          <a:p>
            <a:pPr indent="0" lvl="0" marL="0" rtl="0" algn="l">
              <a:lnSpc>
                <a:spcPct val="100000"/>
              </a:lnSpc>
              <a:spcBef>
                <a:spcPts val="0"/>
              </a:spcBef>
              <a:spcAft>
                <a:spcPts val="0"/>
              </a:spcAft>
              <a:buClr>
                <a:srgbClr val="8BC540"/>
              </a:buClr>
              <a:buSzPts val="8000"/>
              <a:buFont typeface="Arial"/>
              <a:buNone/>
            </a:pPr>
            <a:r>
              <a:rPr lang="en-GB" sz="8000"/>
              <a:t>ADDRESSING THE ETHICAL CONCERNS</a:t>
            </a:r>
            <a:endParaRPr sz="8000"/>
          </a:p>
        </p:txBody>
      </p:sp>
      <p:sp>
        <p:nvSpPr>
          <p:cNvPr id="102" name="Google Shape;102;p13"/>
          <p:cNvSpPr txBox="1"/>
          <p:nvPr>
            <p:ph idx="1" type="body"/>
          </p:nvPr>
        </p:nvSpPr>
        <p:spPr>
          <a:xfrm>
            <a:off x="1778000" y="4312227"/>
            <a:ext cx="20828000" cy="11025766"/>
          </a:xfrm>
          <a:prstGeom prst="rect">
            <a:avLst/>
          </a:prstGeom>
          <a:noFill/>
          <a:ln>
            <a:noFill/>
          </a:ln>
        </p:spPr>
        <p:txBody>
          <a:bodyPr anchorCtr="0" anchor="t" bIns="50800" lIns="50800" spcFirstLastPara="1" rIns="50800" wrap="square" tIns="50800">
            <a:normAutofit/>
          </a:bodyPr>
          <a:lstStyle/>
          <a:p>
            <a:pPr indent="0" lvl="0" marL="0" rtl="0" algn="just">
              <a:lnSpc>
                <a:spcPct val="100000"/>
              </a:lnSpc>
              <a:spcBef>
                <a:spcPts val="0"/>
              </a:spcBef>
              <a:spcAft>
                <a:spcPts val="0"/>
              </a:spcAft>
              <a:buClr>
                <a:srgbClr val="FF0000"/>
              </a:buClr>
              <a:buSzPts val="4800"/>
              <a:buFont typeface="Arial"/>
              <a:buNone/>
            </a:pPr>
            <a:r>
              <a:rPr lang="en-GB" sz="4800">
                <a:solidFill>
                  <a:srgbClr val="FF0000"/>
                </a:solidFill>
              </a:rPr>
              <a:t>Here are the key ethical issues surrounding AI in language education:</a:t>
            </a:r>
            <a:endParaRPr/>
          </a:p>
          <a:p>
            <a:pPr indent="-571500" lvl="0" marL="571500" rtl="0" algn="just">
              <a:lnSpc>
                <a:spcPct val="100000"/>
              </a:lnSpc>
              <a:spcBef>
                <a:spcPts val="5900"/>
              </a:spcBef>
              <a:spcAft>
                <a:spcPts val="0"/>
              </a:spcAft>
              <a:buClr>
                <a:srgbClr val="5E5E5E"/>
              </a:buClr>
              <a:buSzPts val="3600"/>
              <a:buFont typeface="Noto Sans Symbols"/>
              <a:buChar char="⮚"/>
            </a:pPr>
            <a:r>
              <a:rPr lang="en-GB" sz="3600"/>
              <a:t>Privacy and Data Protection</a:t>
            </a:r>
            <a:endParaRPr sz="3600"/>
          </a:p>
          <a:p>
            <a:pPr indent="-571500" lvl="0" marL="571500" rtl="0" algn="just">
              <a:lnSpc>
                <a:spcPct val="100000"/>
              </a:lnSpc>
              <a:spcBef>
                <a:spcPts val="5900"/>
              </a:spcBef>
              <a:spcAft>
                <a:spcPts val="0"/>
              </a:spcAft>
              <a:buClr>
                <a:srgbClr val="5E5E5E"/>
              </a:buClr>
              <a:buSzPts val="3600"/>
              <a:buFont typeface="Noto Sans Symbols"/>
              <a:buChar char="⮚"/>
            </a:pPr>
            <a:r>
              <a:rPr lang="en-GB" sz="3600"/>
              <a:t>Bias and Discrimination</a:t>
            </a:r>
            <a:endParaRPr sz="3600"/>
          </a:p>
          <a:p>
            <a:pPr indent="-571500" lvl="0" marL="571500" rtl="0" algn="just">
              <a:lnSpc>
                <a:spcPct val="100000"/>
              </a:lnSpc>
              <a:spcBef>
                <a:spcPts val="5900"/>
              </a:spcBef>
              <a:spcAft>
                <a:spcPts val="0"/>
              </a:spcAft>
              <a:buClr>
                <a:srgbClr val="5E5E5E"/>
              </a:buClr>
              <a:buSzPts val="3600"/>
              <a:buFont typeface="Noto Sans Symbols"/>
              <a:buChar char="⮚"/>
            </a:pPr>
            <a:r>
              <a:rPr lang="en-GB" sz="3600"/>
              <a:t>Transparency and Accountability</a:t>
            </a:r>
            <a:endParaRPr/>
          </a:p>
          <a:p>
            <a:pPr indent="-571500" lvl="0" marL="571500" rtl="0" algn="just">
              <a:lnSpc>
                <a:spcPct val="100000"/>
              </a:lnSpc>
              <a:spcBef>
                <a:spcPts val="5900"/>
              </a:spcBef>
              <a:spcAft>
                <a:spcPts val="0"/>
              </a:spcAft>
              <a:buClr>
                <a:srgbClr val="5E5E5E"/>
              </a:buClr>
              <a:buSzPts val="3600"/>
              <a:buFont typeface="Noto Sans Symbols"/>
              <a:buChar char="⮚"/>
            </a:pPr>
            <a:r>
              <a:rPr lang="en-GB" sz="3600"/>
              <a:t>Academic Integrity</a:t>
            </a:r>
            <a:endParaRPr sz="3600"/>
          </a:p>
          <a:p>
            <a:pPr indent="-571500" lvl="0" marL="571500" rtl="0" algn="just">
              <a:lnSpc>
                <a:spcPct val="100000"/>
              </a:lnSpc>
              <a:spcBef>
                <a:spcPts val="5900"/>
              </a:spcBef>
              <a:spcAft>
                <a:spcPts val="0"/>
              </a:spcAft>
              <a:buClr>
                <a:srgbClr val="5E5E5E"/>
              </a:buClr>
              <a:buSzPts val="3600"/>
              <a:buFont typeface="Noto Sans Symbols"/>
              <a:buChar char="⮚"/>
            </a:pPr>
            <a:r>
              <a:rPr lang="en-GB" sz="3600"/>
              <a:t>Autonomy and Critical Thinking</a:t>
            </a:r>
            <a:endParaRPr/>
          </a:p>
          <a:p>
            <a:pPr indent="-571500" lvl="0" marL="571500" rtl="0" algn="just">
              <a:lnSpc>
                <a:spcPct val="100000"/>
              </a:lnSpc>
              <a:spcBef>
                <a:spcPts val="5900"/>
              </a:spcBef>
              <a:spcAft>
                <a:spcPts val="0"/>
              </a:spcAft>
              <a:buClr>
                <a:srgbClr val="5E5E5E"/>
              </a:buClr>
              <a:buSzPts val="3600"/>
              <a:buFont typeface="Noto Sans Symbols"/>
              <a:buChar char="⮚"/>
            </a:pPr>
            <a:r>
              <a:rPr lang="en-GB" sz="3600"/>
              <a:t>Equity and Access, as well as Cultural Sensitivity</a:t>
            </a:r>
            <a:endParaRPr sz="36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14"/>
          <p:cNvSpPr txBox="1"/>
          <p:nvPr>
            <p:ph type="title"/>
          </p:nvPr>
        </p:nvSpPr>
        <p:spPr>
          <a:xfrm>
            <a:off x="1778000" y="1968501"/>
            <a:ext cx="20828000" cy="1248832"/>
          </a:xfrm>
          <a:prstGeom prst="rect">
            <a:avLst/>
          </a:prstGeom>
          <a:noFill/>
          <a:ln>
            <a:noFill/>
          </a:ln>
        </p:spPr>
        <p:txBody>
          <a:bodyPr anchorCtr="0" anchor="t" bIns="50800" lIns="50800" spcFirstLastPara="1" rIns="50800" wrap="square" tIns="50800">
            <a:noAutofit/>
          </a:bodyPr>
          <a:lstStyle/>
          <a:p>
            <a:pPr indent="0" lvl="0" marL="0" rtl="0" algn="l">
              <a:lnSpc>
                <a:spcPct val="100000"/>
              </a:lnSpc>
              <a:spcBef>
                <a:spcPts val="0"/>
              </a:spcBef>
              <a:spcAft>
                <a:spcPts val="0"/>
              </a:spcAft>
              <a:buClr>
                <a:srgbClr val="8BC540"/>
              </a:buClr>
              <a:buSzPts val="6600"/>
              <a:buFont typeface="Arial"/>
              <a:buNone/>
            </a:pPr>
            <a:r>
              <a:rPr lang="en-GB" sz="6600"/>
              <a:t>POSSIBLE SOLUTIONS TO ETHICAL CONCERNS</a:t>
            </a:r>
            <a:endParaRPr sz="6600"/>
          </a:p>
        </p:txBody>
      </p:sp>
      <p:sp>
        <p:nvSpPr>
          <p:cNvPr id="108" name="Google Shape;108;p14"/>
          <p:cNvSpPr txBox="1"/>
          <p:nvPr>
            <p:ph idx="1" type="body"/>
          </p:nvPr>
        </p:nvSpPr>
        <p:spPr>
          <a:xfrm>
            <a:off x="1778000" y="3480955"/>
            <a:ext cx="20828000" cy="11857038"/>
          </a:xfrm>
          <a:prstGeom prst="rect">
            <a:avLst/>
          </a:prstGeom>
          <a:noFill/>
          <a:ln>
            <a:noFill/>
          </a:ln>
        </p:spPr>
        <p:txBody>
          <a:bodyPr anchorCtr="0" anchor="t" bIns="50800" lIns="50800" spcFirstLastPara="1" rIns="50800" wrap="square" tIns="50800">
            <a:normAutofit/>
          </a:bodyPr>
          <a:lstStyle/>
          <a:p>
            <a:pPr indent="-571500" lvl="0" marL="571500" rtl="0" algn="just">
              <a:lnSpc>
                <a:spcPct val="100000"/>
              </a:lnSpc>
              <a:spcBef>
                <a:spcPts val="0"/>
              </a:spcBef>
              <a:spcAft>
                <a:spcPts val="0"/>
              </a:spcAft>
              <a:buClr>
                <a:srgbClr val="5E5E5E"/>
              </a:buClr>
              <a:buSzPts val="4000"/>
              <a:buFont typeface="Noto Sans Symbols"/>
              <a:buChar char="⮚"/>
            </a:pPr>
            <a:r>
              <a:rPr lang="en-GB" sz="4000"/>
              <a:t>Develop comprehensive ethical frameworks and guidelines for AI use in language education.</a:t>
            </a:r>
            <a:endParaRPr/>
          </a:p>
          <a:p>
            <a:pPr indent="-571500" lvl="0" marL="571500" rtl="0" algn="just">
              <a:lnSpc>
                <a:spcPct val="100000"/>
              </a:lnSpc>
              <a:spcBef>
                <a:spcPts val="5900"/>
              </a:spcBef>
              <a:spcAft>
                <a:spcPts val="0"/>
              </a:spcAft>
              <a:buClr>
                <a:srgbClr val="5E5E5E"/>
              </a:buClr>
              <a:buSzPts val="4000"/>
              <a:buFont typeface="Noto Sans Symbols"/>
              <a:buChar char="⮚"/>
            </a:pPr>
            <a:r>
              <a:rPr lang="en-GB" sz="4000"/>
              <a:t>Implement robust data protection measures and transparent data collection practices.</a:t>
            </a:r>
            <a:endParaRPr/>
          </a:p>
          <a:p>
            <a:pPr indent="-571500" lvl="0" marL="571500" rtl="0" algn="just">
              <a:lnSpc>
                <a:spcPct val="100000"/>
              </a:lnSpc>
              <a:spcBef>
                <a:spcPts val="5900"/>
              </a:spcBef>
              <a:spcAft>
                <a:spcPts val="0"/>
              </a:spcAft>
              <a:buClr>
                <a:srgbClr val="5E5E5E"/>
              </a:buClr>
              <a:buSzPts val="4000"/>
              <a:buFont typeface="Noto Sans Symbols"/>
              <a:buChar char="⮚"/>
            </a:pPr>
            <a:r>
              <a:rPr lang="en-GB" sz="4000"/>
              <a:t>Regularly audit AI systems for bias and work to correct identified issues.</a:t>
            </a:r>
            <a:endParaRPr/>
          </a:p>
          <a:p>
            <a:pPr indent="-571500" lvl="0" marL="571500" rtl="0" algn="just">
              <a:lnSpc>
                <a:spcPct val="100000"/>
              </a:lnSpc>
              <a:spcBef>
                <a:spcPts val="5900"/>
              </a:spcBef>
              <a:spcAft>
                <a:spcPts val="0"/>
              </a:spcAft>
              <a:buClr>
                <a:srgbClr val="5E5E5E"/>
              </a:buClr>
              <a:buSzPts val="4000"/>
              <a:buFont typeface="Noto Sans Symbols"/>
              <a:buChar char="⮚"/>
            </a:pPr>
            <a:r>
              <a:rPr lang="en-GB" sz="4000"/>
              <a:t>Provide ethical training and awareness programmes for educators and students.</a:t>
            </a:r>
            <a:endParaRPr/>
          </a:p>
          <a:p>
            <a:pPr indent="-571500" lvl="0" marL="571500" rtl="0" algn="just">
              <a:lnSpc>
                <a:spcPct val="100000"/>
              </a:lnSpc>
              <a:spcBef>
                <a:spcPts val="5900"/>
              </a:spcBef>
              <a:spcAft>
                <a:spcPts val="0"/>
              </a:spcAft>
              <a:buClr>
                <a:srgbClr val="5E5E5E"/>
              </a:buClr>
              <a:buSzPts val="4000"/>
              <a:buFont typeface="Noto Sans Symbols"/>
              <a:buChar char="⮚"/>
            </a:pPr>
            <a:r>
              <a:rPr lang="en-GB" sz="4000"/>
              <a:t>Maintain human oversight in AI-assisted language learning processes.</a:t>
            </a:r>
            <a:endParaRPr/>
          </a:p>
          <a:p>
            <a:pPr indent="-571500" lvl="0" marL="571500" rtl="0" algn="just">
              <a:lnSpc>
                <a:spcPct val="100000"/>
              </a:lnSpc>
              <a:spcBef>
                <a:spcPts val="5900"/>
              </a:spcBef>
              <a:spcAft>
                <a:spcPts val="0"/>
              </a:spcAft>
              <a:buClr>
                <a:srgbClr val="5E5E5E"/>
              </a:buClr>
              <a:buSzPts val="4000"/>
              <a:buFont typeface="Noto Sans Symbols"/>
              <a:buChar char="⮚"/>
            </a:pPr>
            <a:r>
              <a:rPr lang="en-GB" sz="4000"/>
              <a:t>Foster open dialogue between educators, students, and AI developers to address emerging ethical challenges.</a:t>
            </a:r>
            <a:endParaRPr/>
          </a:p>
          <a:p>
            <a:pPr indent="0" lvl="0" marL="0" rtl="0" algn="l">
              <a:lnSpc>
                <a:spcPct val="100000"/>
              </a:lnSpc>
              <a:spcBef>
                <a:spcPts val="5900"/>
              </a:spcBef>
              <a:spcAft>
                <a:spcPts val="0"/>
              </a:spcAft>
              <a:buClr>
                <a:srgbClr val="5E5E5E"/>
              </a:buClr>
              <a:buSzPts val="2800"/>
              <a:buFont typeface="Arial"/>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8">
                                            <p:txEl>
                                              <p:pRg end="0" st="0"/>
                                            </p:txEl>
                                          </p:spTgt>
                                        </p:tgtEl>
                                        <p:attrNameLst>
                                          <p:attrName>style.visibility</p:attrName>
                                        </p:attrNameLst>
                                      </p:cBhvr>
                                      <p:to>
                                        <p:strVal val="visible"/>
                                      </p:to>
                                    </p:set>
                                    <p:animEffect filter="fade" transition="in">
                                      <p:cBhvr>
                                        <p:cTn dur="500"/>
                                        <p:tgtEl>
                                          <p:spTgt spid="10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8">
                                            <p:txEl>
                                              <p:pRg end="1" st="1"/>
                                            </p:txEl>
                                          </p:spTgt>
                                        </p:tgtEl>
                                        <p:attrNameLst>
                                          <p:attrName>style.visibility</p:attrName>
                                        </p:attrNameLst>
                                      </p:cBhvr>
                                      <p:to>
                                        <p:strVal val="visible"/>
                                      </p:to>
                                    </p:set>
                                    <p:animEffect filter="fade" transition="in">
                                      <p:cBhvr>
                                        <p:cTn dur="500"/>
                                        <p:tgtEl>
                                          <p:spTgt spid="10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8">
                                            <p:txEl>
                                              <p:pRg end="2" st="2"/>
                                            </p:txEl>
                                          </p:spTgt>
                                        </p:tgtEl>
                                        <p:attrNameLst>
                                          <p:attrName>style.visibility</p:attrName>
                                        </p:attrNameLst>
                                      </p:cBhvr>
                                      <p:to>
                                        <p:strVal val="visible"/>
                                      </p:to>
                                    </p:set>
                                    <p:animEffect filter="fade" transition="in">
                                      <p:cBhvr>
                                        <p:cTn dur="500"/>
                                        <p:tgtEl>
                                          <p:spTgt spid="108">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8">
                                            <p:txEl>
                                              <p:pRg end="3" st="3"/>
                                            </p:txEl>
                                          </p:spTgt>
                                        </p:tgtEl>
                                        <p:attrNameLst>
                                          <p:attrName>style.visibility</p:attrName>
                                        </p:attrNameLst>
                                      </p:cBhvr>
                                      <p:to>
                                        <p:strVal val="visible"/>
                                      </p:to>
                                    </p:set>
                                    <p:animEffect filter="fade" transition="in">
                                      <p:cBhvr>
                                        <p:cTn dur="500"/>
                                        <p:tgtEl>
                                          <p:spTgt spid="108">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8">
                                            <p:txEl>
                                              <p:pRg end="4" st="4"/>
                                            </p:txEl>
                                          </p:spTgt>
                                        </p:tgtEl>
                                        <p:attrNameLst>
                                          <p:attrName>style.visibility</p:attrName>
                                        </p:attrNameLst>
                                      </p:cBhvr>
                                      <p:to>
                                        <p:strVal val="visible"/>
                                      </p:to>
                                    </p:set>
                                    <p:animEffect filter="fade" transition="in">
                                      <p:cBhvr>
                                        <p:cTn dur="500"/>
                                        <p:tgtEl>
                                          <p:spTgt spid="108">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8">
                                            <p:txEl>
                                              <p:pRg end="5" st="5"/>
                                            </p:txEl>
                                          </p:spTgt>
                                        </p:tgtEl>
                                        <p:attrNameLst>
                                          <p:attrName>style.visibility</p:attrName>
                                        </p:attrNameLst>
                                      </p:cBhvr>
                                      <p:to>
                                        <p:strVal val="visible"/>
                                      </p:to>
                                    </p:set>
                                    <p:animEffect filter="fade" transition="in">
                                      <p:cBhvr>
                                        <p:cTn dur="500"/>
                                        <p:tgtEl>
                                          <p:spTgt spid="108">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8">
                                            <p:txEl>
                                              <p:pRg end="6" st="6"/>
                                            </p:txEl>
                                          </p:spTgt>
                                        </p:tgtEl>
                                        <p:attrNameLst>
                                          <p:attrName>style.visibility</p:attrName>
                                        </p:attrNameLst>
                                      </p:cBhvr>
                                      <p:to>
                                        <p:strVal val="visible"/>
                                      </p:to>
                                    </p:set>
                                    <p:animEffect filter="fade" transition="in">
                                      <p:cBhvr>
                                        <p:cTn dur="500"/>
                                        <p:tgtEl>
                                          <p:spTgt spid="108">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15"/>
          <p:cNvSpPr txBox="1"/>
          <p:nvPr>
            <p:ph type="title"/>
          </p:nvPr>
        </p:nvSpPr>
        <p:spPr>
          <a:xfrm>
            <a:off x="1459725" y="4533900"/>
            <a:ext cx="21146400" cy="5739300"/>
          </a:xfrm>
          <a:prstGeom prst="rect">
            <a:avLst/>
          </a:prstGeom>
          <a:noFill/>
          <a:ln>
            <a:noFill/>
          </a:ln>
        </p:spPr>
        <p:txBody>
          <a:bodyPr anchorCtr="0" anchor="ctr" bIns="50800" lIns="50800" spcFirstLastPara="1" rIns="50800" wrap="square" tIns="50800">
            <a:normAutofit fontScale="90000"/>
          </a:bodyPr>
          <a:lstStyle/>
          <a:p>
            <a:pPr indent="0" lvl="0" marL="0" rtl="0" algn="ctr">
              <a:lnSpc>
                <a:spcPct val="100000"/>
              </a:lnSpc>
              <a:spcBef>
                <a:spcPts val="0"/>
              </a:spcBef>
              <a:spcAft>
                <a:spcPts val="0"/>
              </a:spcAft>
              <a:buClr>
                <a:srgbClr val="FF0000"/>
              </a:buClr>
              <a:buSzPct val="100000"/>
              <a:buFont typeface="Times New Roman"/>
              <a:buNone/>
            </a:pPr>
            <a:r>
              <a:rPr lang="en-GB" sz="5400">
                <a:solidFill>
                  <a:srgbClr val="FF0000"/>
                </a:solidFill>
                <a:latin typeface="Times New Roman"/>
                <a:ea typeface="Times New Roman"/>
                <a:cs typeface="Times New Roman"/>
                <a:sym typeface="Times New Roman"/>
              </a:rPr>
              <a:t>This research was supported by the Erasmus+ grant number 2024-1-RO01-KA220-HED-000248845 funded by the European Union. </a:t>
            </a:r>
            <a:endParaRPr sz="5400">
              <a:solidFill>
                <a:srgbClr val="FF0000"/>
              </a:solidFill>
              <a:latin typeface="Times New Roman"/>
              <a:ea typeface="Times New Roman"/>
              <a:cs typeface="Times New Roman"/>
              <a:sym typeface="Times New Roman"/>
            </a:endParaRPr>
          </a:p>
          <a:p>
            <a:pPr indent="0" lvl="0" marL="0" rtl="0" algn="ctr">
              <a:lnSpc>
                <a:spcPct val="100000"/>
              </a:lnSpc>
              <a:spcBef>
                <a:spcPts val="0"/>
              </a:spcBef>
              <a:spcAft>
                <a:spcPts val="0"/>
              </a:spcAft>
              <a:buClr>
                <a:srgbClr val="FF0000"/>
              </a:buClr>
              <a:buSzPct val="100000"/>
              <a:buFont typeface="Times New Roman"/>
              <a:buNone/>
            </a:pPr>
            <a:r>
              <a:t/>
            </a:r>
            <a:endParaRPr sz="5400">
              <a:solidFill>
                <a:srgbClr val="FF0000"/>
              </a:solidFill>
              <a:latin typeface="Times New Roman"/>
              <a:ea typeface="Times New Roman"/>
              <a:cs typeface="Times New Roman"/>
              <a:sym typeface="Times New Roman"/>
            </a:endParaRPr>
          </a:p>
          <a:p>
            <a:pPr indent="0" lvl="0" marL="0" rtl="0" algn="ctr">
              <a:lnSpc>
                <a:spcPct val="100000"/>
              </a:lnSpc>
              <a:spcBef>
                <a:spcPts val="0"/>
              </a:spcBef>
              <a:spcAft>
                <a:spcPts val="0"/>
              </a:spcAft>
              <a:buClr>
                <a:srgbClr val="FF0000"/>
              </a:buClr>
              <a:buSzPct val="100000"/>
              <a:buFont typeface="Times New Roman"/>
              <a:buNone/>
            </a:pPr>
            <a:r>
              <a:rPr lang="en-GB" sz="5400">
                <a:solidFill>
                  <a:srgbClr val="FF0000"/>
                </a:solidFill>
                <a:latin typeface="Times New Roman"/>
                <a:ea typeface="Times New Roman"/>
                <a:cs typeface="Times New Roman"/>
                <a:sym typeface="Times New Roman"/>
              </a:rPr>
              <a:t>Views and opinions expressed are however those of the author(s) only and do not necessarily reflect those of the European Union or the ANPCDEFP. Neither the European Union nor the ANPCDEFP can be held responsible for them.</a:t>
            </a:r>
            <a:endParaRPr sz="61100">
              <a:solidFill>
                <a:srgbClr val="FF0000"/>
              </a:solidFill>
            </a:endParaRPr>
          </a:p>
        </p:txBody>
      </p:sp>
      <p:pic>
        <p:nvPicPr>
          <p:cNvPr id="114" name="Google Shape;114;p15"/>
          <p:cNvPicPr preferRelativeResize="0"/>
          <p:nvPr/>
        </p:nvPicPr>
        <p:blipFill rotWithShape="1">
          <a:blip r:embed="rId3">
            <a:alphaModFix/>
          </a:blip>
          <a:srcRect b="0" l="0" r="0" t="0"/>
          <a:stretch/>
        </p:blipFill>
        <p:spPr>
          <a:xfrm>
            <a:off x="8693896" y="2193248"/>
            <a:ext cx="6564086" cy="222365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17"/>
          <p:cNvSpPr txBox="1"/>
          <p:nvPr>
            <p:ph type="title"/>
          </p:nvPr>
        </p:nvSpPr>
        <p:spPr>
          <a:xfrm>
            <a:off x="1778000" y="4533900"/>
            <a:ext cx="20828000" cy="4648200"/>
          </a:xfrm>
          <a:prstGeom prst="rect">
            <a:avLst/>
          </a:prstGeom>
          <a:noFill/>
          <a:ln>
            <a:noFill/>
          </a:ln>
        </p:spPr>
        <p:txBody>
          <a:bodyPr anchorCtr="0" anchor="ctr" bIns="50800" lIns="50800" spcFirstLastPara="1" rIns="50800" wrap="square" tIns="50800">
            <a:normAutofit fontScale="90000"/>
          </a:bodyPr>
          <a:lstStyle/>
          <a:p>
            <a:pPr indent="0" lvl="0" marL="0" rtl="0" algn="ctr">
              <a:lnSpc>
                <a:spcPct val="100000"/>
              </a:lnSpc>
              <a:spcBef>
                <a:spcPts val="0"/>
              </a:spcBef>
              <a:spcAft>
                <a:spcPts val="0"/>
              </a:spcAft>
              <a:buClr>
                <a:srgbClr val="FF0000"/>
              </a:buClr>
              <a:buSzPct val="100000"/>
              <a:buFont typeface="Arial"/>
              <a:buNone/>
            </a:pPr>
            <a:r>
              <a:rPr lang="en-GB">
                <a:solidFill>
                  <a:srgbClr val="FF0000"/>
                </a:solidFill>
              </a:rPr>
              <a:t>Much obliged for your kind attention!</a:t>
            </a:r>
            <a:br>
              <a:rPr lang="en-GB"/>
            </a:br>
            <a:r>
              <a:rPr lang="en-GB" sz="16900" u="sng">
                <a:solidFill>
                  <a:schemeClr val="hlink"/>
                </a:solidFill>
                <a:hlinkClick r:id="rId3"/>
              </a:rPr>
              <a:t>tilen.smajla@um.si</a:t>
            </a:r>
            <a:br>
              <a:rPr lang="en-GB"/>
            </a:br>
            <a:endParaRPr/>
          </a:p>
        </p:txBody>
      </p:sp>
    </p:spTree>
  </p:cSld>
  <p:clrMapOvr>
    <a:masterClrMapping/>
  </p:clrMapOvr>
</p:sld>
</file>

<file path=ppt/theme/theme1.xml><?xml version="1.0" encoding="utf-8"?>
<a:theme xmlns:a="http://schemas.openxmlformats.org/drawingml/2006/main" xmlns:r="http://schemas.openxmlformats.org/officeDocument/2006/relationships" name="White">
  <a:themeElements>
    <a:clrScheme name="White">
      <a:dk1>
        <a:srgbClr val="5E5E5E"/>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Tilen Smajla</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0x0101003003A1E0B575774CB519E3E3E496D000</vt:lpwstr>
  </property>
  <property fmtid="{D5CDD505-2E9C-101B-9397-08002B2CF9AE}" pid="3" name="MediaServiceImageTags">
    <vt:lpwstr/>
  </property>
</Properties>
</file>