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Lst>
  <p:notesMasterIdLst>
    <p:notesMasterId r:id="rId14"/>
  </p:notesMasterIdLst>
  <p:sldIdLst>
    <p:sldId id="269" r:id="rId2"/>
    <p:sldId id="257" r:id="rId3"/>
    <p:sldId id="258" r:id="rId4"/>
    <p:sldId id="263" r:id="rId5"/>
    <p:sldId id="265" r:id="rId6"/>
    <p:sldId id="264" r:id="rId7"/>
    <p:sldId id="260" r:id="rId8"/>
    <p:sldId id="261" r:id="rId9"/>
    <p:sldId id="262" r:id="rId10"/>
    <p:sldId id="266" r:id="rId11"/>
    <p:sldId id="267" r:id="rId12"/>
    <p:sldId id="270" r:id="rId13"/>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6" d="100"/>
          <a:sy n="56" d="100"/>
        </p:scale>
        <p:origin x="976"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_rels/data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ata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svg"/><Relationship Id="rId1" Type="http://schemas.openxmlformats.org/officeDocument/2006/relationships/image" Target="../media/image16.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diagrams/colors1.xml><?xml version="1.0" encoding="utf-8"?>
<dgm:colorsDef xmlns:dgm="http://schemas.openxmlformats.org/drawingml/2006/diagram" xmlns:a="http://schemas.openxmlformats.org/drawingml/2006/main" uniqueId="urn:microsoft.com/office/officeart/2018/5/colors/Iconchunking_neutralicon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E4EA69-F836-4E8B-9EC9-A6773FCDF1E4}" type="doc">
      <dgm:prSet loTypeId="urn:microsoft.com/office/officeart/2018/5/layout/IconCircleLabelList" loCatId="icon" qsTypeId="urn:microsoft.com/office/officeart/2005/8/quickstyle/simple1" qsCatId="simple" csTypeId="urn:microsoft.com/office/officeart/2018/5/colors/Iconchunking_neutralicon_colorful1" csCatId="colorful" phldr="1"/>
      <dgm:spPr/>
      <dgm:t>
        <a:bodyPr/>
        <a:lstStyle/>
        <a:p>
          <a:endParaRPr lang="en-US"/>
        </a:p>
      </dgm:t>
    </dgm:pt>
    <dgm:pt modelId="{9C025112-F8F1-4A4F-A4BC-AB18A435FFF6}">
      <dgm:prSet/>
      <dgm:spPr/>
      <dgm:t>
        <a:bodyPr/>
        <a:lstStyle/>
        <a:p>
          <a:pPr>
            <a:defRPr cap="all"/>
          </a:pPr>
          <a:r>
            <a:rPr lang="it-IT"/>
            <a:t>What has been said about AI in ESP classes?</a:t>
          </a:r>
          <a:endParaRPr lang="en-US"/>
        </a:p>
      </dgm:t>
    </dgm:pt>
    <dgm:pt modelId="{19F60703-941D-4575-8C09-19E6BA8552F6}" type="parTrans" cxnId="{912D7D0D-EA53-4F23-9E8D-9501AD777C1F}">
      <dgm:prSet/>
      <dgm:spPr/>
      <dgm:t>
        <a:bodyPr/>
        <a:lstStyle/>
        <a:p>
          <a:endParaRPr lang="en-US"/>
        </a:p>
      </dgm:t>
    </dgm:pt>
    <dgm:pt modelId="{5C44F166-AC26-4E7D-9280-ACA0EACF73E9}" type="sibTrans" cxnId="{912D7D0D-EA53-4F23-9E8D-9501AD777C1F}">
      <dgm:prSet/>
      <dgm:spPr/>
      <dgm:t>
        <a:bodyPr/>
        <a:lstStyle/>
        <a:p>
          <a:endParaRPr lang="en-US"/>
        </a:p>
      </dgm:t>
    </dgm:pt>
    <dgm:pt modelId="{D413E90B-AF30-4634-BAA7-6D395C9EC9A1}">
      <dgm:prSet/>
      <dgm:spPr/>
      <dgm:t>
        <a:bodyPr/>
        <a:lstStyle/>
        <a:p>
          <a:pPr>
            <a:defRPr cap="all"/>
          </a:pPr>
          <a:r>
            <a:rPr lang="it-IT"/>
            <a:t>What are the uses for AI in ESP classes?</a:t>
          </a:r>
          <a:endParaRPr lang="en-US"/>
        </a:p>
      </dgm:t>
    </dgm:pt>
    <dgm:pt modelId="{6B73EF85-60E7-45D4-8D5A-1FBED77273B7}" type="parTrans" cxnId="{6919E0E8-5C9B-41C7-AB5C-F0DAAF5910D4}">
      <dgm:prSet/>
      <dgm:spPr/>
      <dgm:t>
        <a:bodyPr/>
        <a:lstStyle/>
        <a:p>
          <a:endParaRPr lang="en-US"/>
        </a:p>
      </dgm:t>
    </dgm:pt>
    <dgm:pt modelId="{054B5442-7A2E-42AE-81FC-984B16CB7919}" type="sibTrans" cxnId="{6919E0E8-5C9B-41C7-AB5C-F0DAAF5910D4}">
      <dgm:prSet/>
      <dgm:spPr/>
      <dgm:t>
        <a:bodyPr/>
        <a:lstStyle/>
        <a:p>
          <a:endParaRPr lang="en-US"/>
        </a:p>
      </dgm:t>
    </dgm:pt>
    <dgm:pt modelId="{3C54704F-846B-4E02-8D80-820241FB0C1C}">
      <dgm:prSet/>
      <dgm:spPr/>
      <dgm:t>
        <a:bodyPr/>
        <a:lstStyle/>
        <a:p>
          <a:pPr>
            <a:defRPr cap="all"/>
          </a:pPr>
          <a:r>
            <a:rPr lang="it-IT"/>
            <a:t>What are the advantages?</a:t>
          </a:r>
          <a:endParaRPr lang="en-US"/>
        </a:p>
      </dgm:t>
    </dgm:pt>
    <dgm:pt modelId="{6517865B-D070-49E9-A2D4-C84C846070D3}" type="parTrans" cxnId="{B12A2352-3DF8-4FE0-A5BF-43EF82A6CF5D}">
      <dgm:prSet/>
      <dgm:spPr/>
      <dgm:t>
        <a:bodyPr/>
        <a:lstStyle/>
        <a:p>
          <a:endParaRPr lang="en-US"/>
        </a:p>
      </dgm:t>
    </dgm:pt>
    <dgm:pt modelId="{8C7899D2-71C7-4AF5-A146-823041E27D5E}" type="sibTrans" cxnId="{B12A2352-3DF8-4FE0-A5BF-43EF82A6CF5D}">
      <dgm:prSet/>
      <dgm:spPr/>
      <dgm:t>
        <a:bodyPr/>
        <a:lstStyle/>
        <a:p>
          <a:endParaRPr lang="en-US"/>
        </a:p>
      </dgm:t>
    </dgm:pt>
    <dgm:pt modelId="{76A80B8D-B3CC-41C7-947A-78CD43AAA7EF}">
      <dgm:prSet/>
      <dgm:spPr/>
      <dgm:t>
        <a:bodyPr/>
        <a:lstStyle/>
        <a:p>
          <a:pPr>
            <a:defRPr cap="all"/>
          </a:pPr>
          <a:r>
            <a:rPr lang="it-IT"/>
            <a:t>What are the disadvanteges?</a:t>
          </a:r>
          <a:endParaRPr lang="en-US"/>
        </a:p>
      </dgm:t>
    </dgm:pt>
    <dgm:pt modelId="{AFAABF19-9CAB-43F8-93C9-442649B9C3E8}" type="parTrans" cxnId="{70FC0CFB-08E1-4992-BA95-C9D537D989FC}">
      <dgm:prSet/>
      <dgm:spPr/>
      <dgm:t>
        <a:bodyPr/>
        <a:lstStyle/>
        <a:p>
          <a:endParaRPr lang="en-US"/>
        </a:p>
      </dgm:t>
    </dgm:pt>
    <dgm:pt modelId="{79E261D7-A363-42E4-BD29-509E0F60E775}" type="sibTrans" cxnId="{70FC0CFB-08E1-4992-BA95-C9D537D989FC}">
      <dgm:prSet/>
      <dgm:spPr/>
      <dgm:t>
        <a:bodyPr/>
        <a:lstStyle/>
        <a:p>
          <a:endParaRPr lang="en-US"/>
        </a:p>
      </dgm:t>
    </dgm:pt>
    <dgm:pt modelId="{17A823EC-7D9E-4CB5-82AF-306CBF27A4F3}" type="pres">
      <dgm:prSet presAssocID="{36E4EA69-F836-4E8B-9EC9-A6773FCDF1E4}" presName="root" presStyleCnt="0">
        <dgm:presLayoutVars>
          <dgm:dir/>
          <dgm:resizeHandles val="exact"/>
        </dgm:presLayoutVars>
      </dgm:prSet>
      <dgm:spPr/>
    </dgm:pt>
    <dgm:pt modelId="{3C11C37C-79DA-48B1-AB34-4F2D263E092E}" type="pres">
      <dgm:prSet presAssocID="{9C025112-F8F1-4A4F-A4BC-AB18A435FFF6}" presName="compNode" presStyleCnt="0"/>
      <dgm:spPr/>
    </dgm:pt>
    <dgm:pt modelId="{1C91D035-2122-4859-AC59-9CB64A804E82}" type="pres">
      <dgm:prSet presAssocID="{9C025112-F8F1-4A4F-A4BC-AB18A435FFF6}" presName="iconBgRect" presStyleLbl="bgShp" presStyleIdx="0" presStyleCnt="4"/>
      <dgm:spPr/>
    </dgm:pt>
    <dgm:pt modelId="{C3C66B5A-0E09-4942-94AF-FC5FEBBDD986}" type="pres">
      <dgm:prSet presAssocID="{9C025112-F8F1-4A4F-A4BC-AB18A435FFF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ad with Gears"/>
        </a:ext>
      </dgm:extLst>
    </dgm:pt>
    <dgm:pt modelId="{DE815DAE-FD5C-477B-9A01-96FC03079352}" type="pres">
      <dgm:prSet presAssocID="{9C025112-F8F1-4A4F-A4BC-AB18A435FFF6}" presName="spaceRect" presStyleCnt="0"/>
      <dgm:spPr/>
    </dgm:pt>
    <dgm:pt modelId="{25293296-29F9-4E69-8F24-3F5CFC678870}" type="pres">
      <dgm:prSet presAssocID="{9C025112-F8F1-4A4F-A4BC-AB18A435FFF6}" presName="textRect" presStyleLbl="revTx" presStyleIdx="0" presStyleCnt="4">
        <dgm:presLayoutVars>
          <dgm:chMax val="1"/>
          <dgm:chPref val="1"/>
        </dgm:presLayoutVars>
      </dgm:prSet>
      <dgm:spPr/>
    </dgm:pt>
    <dgm:pt modelId="{F32C1000-405B-4596-A85F-0FE7D0C14F51}" type="pres">
      <dgm:prSet presAssocID="{5C44F166-AC26-4E7D-9280-ACA0EACF73E9}" presName="sibTrans" presStyleCnt="0"/>
      <dgm:spPr/>
    </dgm:pt>
    <dgm:pt modelId="{83844C59-3F70-46EA-9991-3B1E479EAA29}" type="pres">
      <dgm:prSet presAssocID="{D413E90B-AF30-4634-BAA7-6D395C9EC9A1}" presName="compNode" presStyleCnt="0"/>
      <dgm:spPr/>
    </dgm:pt>
    <dgm:pt modelId="{EC162BC7-5009-45B4-9C45-420F56A174EE}" type="pres">
      <dgm:prSet presAssocID="{D413E90B-AF30-4634-BAA7-6D395C9EC9A1}" presName="iconBgRect" presStyleLbl="bgShp" presStyleIdx="1" presStyleCnt="4"/>
      <dgm:spPr/>
    </dgm:pt>
    <dgm:pt modelId="{F868A3B9-746E-4DA7-BEB9-63EC5207751B}" type="pres">
      <dgm:prSet presAssocID="{D413E90B-AF30-4634-BAA7-6D395C9EC9A1}"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Robot"/>
        </a:ext>
      </dgm:extLst>
    </dgm:pt>
    <dgm:pt modelId="{17635B09-E1A2-4009-9A68-CE499687FD7F}" type="pres">
      <dgm:prSet presAssocID="{D413E90B-AF30-4634-BAA7-6D395C9EC9A1}" presName="spaceRect" presStyleCnt="0"/>
      <dgm:spPr/>
    </dgm:pt>
    <dgm:pt modelId="{C7ACBBF2-1679-4F22-85D1-46D9FAE82B8D}" type="pres">
      <dgm:prSet presAssocID="{D413E90B-AF30-4634-BAA7-6D395C9EC9A1}" presName="textRect" presStyleLbl="revTx" presStyleIdx="1" presStyleCnt="4">
        <dgm:presLayoutVars>
          <dgm:chMax val="1"/>
          <dgm:chPref val="1"/>
        </dgm:presLayoutVars>
      </dgm:prSet>
      <dgm:spPr/>
    </dgm:pt>
    <dgm:pt modelId="{D8818C1F-B792-4E1E-8348-5F3FE32AD45B}" type="pres">
      <dgm:prSet presAssocID="{054B5442-7A2E-42AE-81FC-984B16CB7919}" presName="sibTrans" presStyleCnt="0"/>
      <dgm:spPr/>
    </dgm:pt>
    <dgm:pt modelId="{5827E347-A7A2-42DF-86C4-981B5A14C8A2}" type="pres">
      <dgm:prSet presAssocID="{3C54704F-846B-4E02-8D80-820241FB0C1C}" presName="compNode" presStyleCnt="0"/>
      <dgm:spPr/>
    </dgm:pt>
    <dgm:pt modelId="{E3D03B1A-3559-4E74-8A8D-E634BF4EF3AB}" type="pres">
      <dgm:prSet presAssocID="{3C54704F-846B-4E02-8D80-820241FB0C1C}" presName="iconBgRect" presStyleLbl="bgShp" presStyleIdx="2" presStyleCnt="4"/>
      <dgm:spPr/>
    </dgm:pt>
    <dgm:pt modelId="{EF617D60-38A9-4359-9844-A171D933938D}" type="pres">
      <dgm:prSet presAssocID="{3C54704F-846B-4E02-8D80-820241FB0C1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humbs Up Sign"/>
        </a:ext>
      </dgm:extLst>
    </dgm:pt>
    <dgm:pt modelId="{98686BD0-2898-443B-B57F-3C24AC55F619}" type="pres">
      <dgm:prSet presAssocID="{3C54704F-846B-4E02-8D80-820241FB0C1C}" presName="spaceRect" presStyleCnt="0"/>
      <dgm:spPr/>
    </dgm:pt>
    <dgm:pt modelId="{6FCB0776-2825-40D8-8F8F-2F0CAE997310}" type="pres">
      <dgm:prSet presAssocID="{3C54704F-846B-4E02-8D80-820241FB0C1C}" presName="textRect" presStyleLbl="revTx" presStyleIdx="2" presStyleCnt="4">
        <dgm:presLayoutVars>
          <dgm:chMax val="1"/>
          <dgm:chPref val="1"/>
        </dgm:presLayoutVars>
      </dgm:prSet>
      <dgm:spPr/>
    </dgm:pt>
    <dgm:pt modelId="{B35B7386-C443-4CBB-B090-519CB559646D}" type="pres">
      <dgm:prSet presAssocID="{8C7899D2-71C7-4AF5-A146-823041E27D5E}" presName="sibTrans" presStyleCnt="0"/>
      <dgm:spPr/>
    </dgm:pt>
    <dgm:pt modelId="{27996C16-4462-42E6-9CE8-967F68A932F8}" type="pres">
      <dgm:prSet presAssocID="{76A80B8D-B3CC-41C7-947A-78CD43AAA7EF}" presName="compNode" presStyleCnt="0"/>
      <dgm:spPr/>
    </dgm:pt>
    <dgm:pt modelId="{CD2FCCF9-6E52-408C-8BF6-9068D4E733FB}" type="pres">
      <dgm:prSet presAssocID="{76A80B8D-B3CC-41C7-947A-78CD43AAA7EF}" presName="iconBgRect" presStyleLbl="bgShp" presStyleIdx="3" presStyleCnt="4"/>
      <dgm:spPr/>
    </dgm:pt>
    <dgm:pt modelId="{E50E5C3C-9B5B-49C3-8490-8E3109549707}" type="pres">
      <dgm:prSet presAssocID="{76A80B8D-B3CC-41C7-947A-78CD43AAA7E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Dramma"/>
        </a:ext>
      </dgm:extLst>
    </dgm:pt>
    <dgm:pt modelId="{B8E1C34B-E2A8-4861-8E12-7756DE5B4264}" type="pres">
      <dgm:prSet presAssocID="{76A80B8D-B3CC-41C7-947A-78CD43AAA7EF}" presName="spaceRect" presStyleCnt="0"/>
      <dgm:spPr/>
    </dgm:pt>
    <dgm:pt modelId="{193D82FA-5631-4D84-AC6B-645BE835767A}" type="pres">
      <dgm:prSet presAssocID="{76A80B8D-B3CC-41C7-947A-78CD43AAA7EF}" presName="textRect" presStyleLbl="revTx" presStyleIdx="3" presStyleCnt="4">
        <dgm:presLayoutVars>
          <dgm:chMax val="1"/>
          <dgm:chPref val="1"/>
        </dgm:presLayoutVars>
      </dgm:prSet>
      <dgm:spPr/>
    </dgm:pt>
  </dgm:ptLst>
  <dgm:cxnLst>
    <dgm:cxn modelId="{912D7D0D-EA53-4F23-9E8D-9501AD777C1F}" srcId="{36E4EA69-F836-4E8B-9EC9-A6773FCDF1E4}" destId="{9C025112-F8F1-4A4F-A4BC-AB18A435FFF6}" srcOrd="0" destOrd="0" parTransId="{19F60703-941D-4575-8C09-19E6BA8552F6}" sibTransId="{5C44F166-AC26-4E7D-9280-ACA0EACF73E9}"/>
    <dgm:cxn modelId="{C031EA16-227C-4B71-970E-0FE28E7A6F94}" type="presOf" srcId="{76A80B8D-B3CC-41C7-947A-78CD43AAA7EF}" destId="{193D82FA-5631-4D84-AC6B-645BE835767A}" srcOrd="0" destOrd="0" presId="urn:microsoft.com/office/officeart/2018/5/layout/IconCircleLabelList"/>
    <dgm:cxn modelId="{1690EF3C-3EF1-46F9-817C-4D454D294BF3}" type="presOf" srcId="{9C025112-F8F1-4A4F-A4BC-AB18A435FFF6}" destId="{25293296-29F9-4E69-8F24-3F5CFC678870}" srcOrd="0" destOrd="0" presId="urn:microsoft.com/office/officeart/2018/5/layout/IconCircleLabelList"/>
    <dgm:cxn modelId="{DEB87543-7C30-4D91-AA72-ECEA341C18E1}" type="presOf" srcId="{D413E90B-AF30-4634-BAA7-6D395C9EC9A1}" destId="{C7ACBBF2-1679-4F22-85D1-46D9FAE82B8D}" srcOrd="0" destOrd="0" presId="urn:microsoft.com/office/officeart/2018/5/layout/IconCircleLabelList"/>
    <dgm:cxn modelId="{B12A2352-3DF8-4FE0-A5BF-43EF82A6CF5D}" srcId="{36E4EA69-F836-4E8B-9EC9-A6773FCDF1E4}" destId="{3C54704F-846B-4E02-8D80-820241FB0C1C}" srcOrd="2" destOrd="0" parTransId="{6517865B-D070-49E9-A2D4-C84C846070D3}" sibTransId="{8C7899D2-71C7-4AF5-A146-823041E27D5E}"/>
    <dgm:cxn modelId="{EA341595-789C-4CBA-A3E3-B38A4D3587F5}" type="presOf" srcId="{3C54704F-846B-4E02-8D80-820241FB0C1C}" destId="{6FCB0776-2825-40D8-8F8F-2F0CAE997310}" srcOrd="0" destOrd="0" presId="urn:microsoft.com/office/officeart/2018/5/layout/IconCircleLabelList"/>
    <dgm:cxn modelId="{6919E0E8-5C9B-41C7-AB5C-F0DAAF5910D4}" srcId="{36E4EA69-F836-4E8B-9EC9-A6773FCDF1E4}" destId="{D413E90B-AF30-4634-BAA7-6D395C9EC9A1}" srcOrd="1" destOrd="0" parTransId="{6B73EF85-60E7-45D4-8D5A-1FBED77273B7}" sibTransId="{054B5442-7A2E-42AE-81FC-984B16CB7919}"/>
    <dgm:cxn modelId="{2A4CC2EB-6549-4DC7-87AC-1250AAC4574E}" type="presOf" srcId="{36E4EA69-F836-4E8B-9EC9-A6773FCDF1E4}" destId="{17A823EC-7D9E-4CB5-82AF-306CBF27A4F3}" srcOrd="0" destOrd="0" presId="urn:microsoft.com/office/officeart/2018/5/layout/IconCircleLabelList"/>
    <dgm:cxn modelId="{70FC0CFB-08E1-4992-BA95-C9D537D989FC}" srcId="{36E4EA69-F836-4E8B-9EC9-A6773FCDF1E4}" destId="{76A80B8D-B3CC-41C7-947A-78CD43AAA7EF}" srcOrd="3" destOrd="0" parTransId="{AFAABF19-9CAB-43F8-93C9-442649B9C3E8}" sibTransId="{79E261D7-A363-42E4-BD29-509E0F60E775}"/>
    <dgm:cxn modelId="{9D621EBF-9A65-42B8-9407-E9488530B815}" type="presParOf" srcId="{17A823EC-7D9E-4CB5-82AF-306CBF27A4F3}" destId="{3C11C37C-79DA-48B1-AB34-4F2D263E092E}" srcOrd="0" destOrd="0" presId="urn:microsoft.com/office/officeart/2018/5/layout/IconCircleLabelList"/>
    <dgm:cxn modelId="{1377EDCE-B226-4EC3-968D-0B44DB8B423C}" type="presParOf" srcId="{3C11C37C-79DA-48B1-AB34-4F2D263E092E}" destId="{1C91D035-2122-4859-AC59-9CB64A804E82}" srcOrd="0" destOrd="0" presId="urn:microsoft.com/office/officeart/2018/5/layout/IconCircleLabelList"/>
    <dgm:cxn modelId="{09197575-4840-4CEC-A396-EE2963DD8A57}" type="presParOf" srcId="{3C11C37C-79DA-48B1-AB34-4F2D263E092E}" destId="{C3C66B5A-0E09-4942-94AF-FC5FEBBDD986}" srcOrd="1" destOrd="0" presId="urn:microsoft.com/office/officeart/2018/5/layout/IconCircleLabelList"/>
    <dgm:cxn modelId="{7FF0FA27-8FF7-4979-872D-3655E7C6B991}" type="presParOf" srcId="{3C11C37C-79DA-48B1-AB34-4F2D263E092E}" destId="{DE815DAE-FD5C-477B-9A01-96FC03079352}" srcOrd="2" destOrd="0" presId="urn:microsoft.com/office/officeart/2018/5/layout/IconCircleLabelList"/>
    <dgm:cxn modelId="{39FCA84F-EB20-45D1-BF28-964D93FB67CF}" type="presParOf" srcId="{3C11C37C-79DA-48B1-AB34-4F2D263E092E}" destId="{25293296-29F9-4E69-8F24-3F5CFC678870}" srcOrd="3" destOrd="0" presId="urn:microsoft.com/office/officeart/2018/5/layout/IconCircleLabelList"/>
    <dgm:cxn modelId="{9A0F4E58-4B98-40DF-8445-4922ADB50005}" type="presParOf" srcId="{17A823EC-7D9E-4CB5-82AF-306CBF27A4F3}" destId="{F32C1000-405B-4596-A85F-0FE7D0C14F51}" srcOrd="1" destOrd="0" presId="urn:microsoft.com/office/officeart/2018/5/layout/IconCircleLabelList"/>
    <dgm:cxn modelId="{DEA72222-9406-4DB3-A970-AE6710462104}" type="presParOf" srcId="{17A823EC-7D9E-4CB5-82AF-306CBF27A4F3}" destId="{83844C59-3F70-46EA-9991-3B1E479EAA29}" srcOrd="2" destOrd="0" presId="urn:microsoft.com/office/officeart/2018/5/layout/IconCircleLabelList"/>
    <dgm:cxn modelId="{DB66CD93-7591-4EB8-9FBB-B58C1614A2D7}" type="presParOf" srcId="{83844C59-3F70-46EA-9991-3B1E479EAA29}" destId="{EC162BC7-5009-45B4-9C45-420F56A174EE}" srcOrd="0" destOrd="0" presId="urn:microsoft.com/office/officeart/2018/5/layout/IconCircleLabelList"/>
    <dgm:cxn modelId="{7E43A951-2B92-40AB-85C9-A1DD95B883AD}" type="presParOf" srcId="{83844C59-3F70-46EA-9991-3B1E479EAA29}" destId="{F868A3B9-746E-4DA7-BEB9-63EC5207751B}" srcOrd="1" destOrd="0" presId="urn:microsoft.com/office/officeart/2018/5/layout/IconCircleLabelList"/>
    <dgm:cxn modelId="{9301914C-28D0-4A89-A935-B6D0B8DC4A13}" type="presParOf" srcId="{83844C59-3F70-46EA-9991-3B1E479EAA29}" destId="{17635B09-E1A2-4009-9A68-CE499687FD7F}" srcOrd="2" destOrd="0" presId="urn:microsoft.com/office/officeart/2018/5/layout/IconCircleLabelList"/>
    <dgm:cxn modelId="{F459B8A6-1731-42BA-B165-6BFC590CE07E}" type="presParOf" srcId="{83844C59-3F70-46EA-9991-3B1E479EAA29}" destId="{C7ACBBF2-1679-4F22-85D1-46D9FAE82B8D}" srcOrd="3" destOrd="0" presId="urn:microsoft.com/office/officeart/2018/5/layout/IconCircleLabelList"/>
    <dgm:cxn modelId="{9004960E-0499-499B-914A-698DD2C665CB}" type="presParOf" srcId="{17A823EC-7D9E-4CB5-82AF-306CBF27A4F3}" destId="{D8818C1F-B792-4E1E-8348-5F3FE32AD45B}" srcOrd="3" destOrd="0" presId="urn:microsoft.com/office/officeart/2018/5/layout/IconCircleLabelList"/>
    <dgm:cxn modelId="{1BD208FB-5009-44D0-8AA0-22488DB5705B}" type="presParOf" srcId="{17A823EC-7D9E-4CB5-82AF-306CBF27A4F3}" destId="{5827E347-A7A2-42DF-86C4-981B5A14C8A2}" srcOrd="4" destOrd="0" presId="urn:microsoft.com/office/officeart/2018/5/layout/IconCircleLabelList"/>
    <dgm:cxn modelId="{E38FBF4E-944C-4972-9A4C-17E5593709C0}" type="presParOf" srcId="{5827E347-A7A2-42DF-86C4-981B5A14C8A2}" destId="{E3D03B1A-3559-4E74-8A8D-E634BF4EF3AB}" srcOrd="0" destOrd="0" presId="urn:microsoft.com/office/officeart/2018/5/layout/IconCircleLabelList"/>
    <dgm:cxn modelId="{A1376E80-CB44-468F-AB34-2FD9991E0DC6}" type="presParOf" srcId="{5827E347-A7A2-42DF-86C4-981B5A14C8A2}" destId="{EF617D60-38A9-4359-9844-A171D933938D}" srcOrd="1" destOrd="0" presId="urn:microsoft.com/office/officeart/2018/5/layout/IconCircleLabelList"/>
    <dgm:cxn modelId="{B1850EC2-4B0F-4924-B3A0-6E06A15A0A0A}" type="presParOf" srcId="{5827E347-A7A2-42DF-86C4-981B5A14C8A2}" destId="{98686BD0-2898-443B-B57F-3C24AC55F619}" srcOrd="2" destOrd="0" presId="urn:microsoft.com/office/officeart/2018/5/layout/IconCircleLabelList"/>
    <dgm:cxn modelId="{CBDD7F57-01D0-43BF-BBC5-4C19C1B11A36}" type="presParOf" srcId="{5827E347-A7A2-42DF-86C4-981B5A14C8A2}" destId="{6FCB0776-2825-40D8-8F8F-2F0CAE997310}" srcOrd="3" destOrd="0" presId="urn:microsoft.com/office/officeart/2018/5/layout/IconCircleLabelList"/>
    <dgm:cxn modelId="{58580B81-157B-42E7-ABDC-4A862D73D69B}" type="presParOf" srcId="{17A823EC-7D9E-4CB5-82AF-306CBF27A4F3}" destId="{B35B7386-C443-4CBB-B090-519CB559646D}" srcOrd="5" destOrd="0" presId="urn:microsoft.com/office/officeart/2018/5/layout/IconCircleLabelList"/>
    <dgm:cxn modelId="{4B696809-6977-4250-9F01-9A98206F92BA}" type="presParOf" srcId="{17A823EC-7D9E-4CB5-82AF-306CBF27A4F3}" destId="{27996C16-4462-42E6-9CE8-967F68A932F8}" srcOrd="6" destOrd="0" presId="urn:microsoft.com/office/officeart/2018/5/layout/IconCircleLabelList"/>
    <dgm:cxn modelId="{FB410513-29A6-4295-BFF4-6FC9604B4219}" type="presParOf" srcId="{27996C16-4462-42E6-9CE8-967F68A932F8}" destId="{CD2FCCF9-6E52-408C-8BF6-9068D4E733FB}" srcOrd="0" destOrd="0" presId="urn:microsoft.com/office/officeart/2018/5/layout/IconCircleLabelList"/>
    <dgm:cxn modelId="{0E4AA740-9004-42C3-A7F5-1C3FE3C0CA64}" type="presParOf" srcId="{27996C16-4462-42E6-9CE8-967F68A932F8}" destId="{E50E5C3C-9B5B-49C3-8490-8E3109549707}" srcOrd="1" destOrd="0" presId="urn:microsoft.com/office/officeart/2018/5/layout/IconCircleLabelList"/>
    <dgm:cxn modelId="{7E8282FD-C7EC-4069-BC89-37624E63CF13}" type="presParOf" srcId="{27996C16-4462-42E6-9CE8-967F68A932F8}" destId="{B8E1C34B-E2A8-4861-8E12-7756DE5B4264}" srcOrd="2" destOrd="0" presId="urn:microsoft.com/office/officeart/2018/5/layout/IconCircleLabelList"/>
    <dgm:cxn modelId="{976677F4-F0F4-4B89-937E-12BD6AFCC2F8}" type="presParOf" srcId="{27996C16-4462-42E6-9CE8-967F68A932F8}" destId="{193D82FA-5631-4D84-AC6B-645BE835767A}"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5892371-A350-4FAD-A3AF-89094C4BA166}"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1DE61C62-CD84-4FB7-A1EF-5E13BCF42C49}">
      <dgm:prSet/>
      <dgm:spPr/>
      <dgm:t>
        <a:bodyPr/>
        <a:lstStyle/>
        <a:p>
          <a:r>
            <a:rPr lang="it-IT" dirty="0" err="1"/>
            <a:t>Perception</a:t>
          </a:r>
          <a:r>
            <a:rPr lang="it-IT" dirty="0"/>
            <a:t> surveys: </a:t>
          </a:r>
          <a:r>
            <a:rPr lang="it-IT" dirty="0" err="1"/>
            <a:t>what</a:t>
          </a:r>
          <a:r>
            <a:rPr lang="it-IT" dirty="0"/>
            <a:t> do </a:t>
          </a:r>
          <a:r>
            <a:rPr lang="it-IT" dirty="0" err="1"/>
            <a:t>students</a:t>
          </a:r>
          <a:r>
            <a:rPr lang="it-IT" dirty="0"/>
            <a:t> and/or </a:t>
          </a:r>
          <a:r>
            <a:rPr lang="it-IT" dirty="0" err="1"/>
            <a:t>teachers</a:t>
          </a:r>
          <a:r>
            <a:rPr lang="it-IT" dirty="0"/>
            <a:t> think </a:t>
          </a:r>
          <a:r>
            <a:rPr lang="it-IT" dirty="0" err="1"/>
            <a:t>about</a:t>
          </a:r>
          <a:r>
            <a:rPr lang="it-IT" dirty="0"/>
            <a:t> AI in ESP classes?</a:t>
          </a:r>
          <a:endParaRPr lang="en-US" dirty="0"/>
        </a:p>
      </dgm:t>
    </dgm:pt>
    <dgm:pt modelId="{D45BF514-5BE5-4FCE-A9D2-0196CB50BCF4}" type="parTrans" cxnId="{3E3900BC-1CF8-4C27-BFBD-96616E9DA298}">
      <dgm:prSet/>
      <dgm:spPr/>
      <dgm:t>
        <a:bodyPr/>
        <a:lstStyle/>
        <a:p>
          <a:endParaRPr lang="en-US"/>
        </a:p>
      </dgm:t>
    </dgm:pt>
    <dgm:pt modelId="{AC9C7663-7B72-43BC-968F-921E391852A6}" type="sibTrans" cxnId="{3E3900BC-1CF8-4C27-BFBD-96616E9DA298}">
      <dgm:prSet/>
      <dgm:spPr/>
      <dgm:t>
        <a:bodyPr/>
        <a:lstStyle/>
        <a:p>
          <a:endParaRPr lang="en-US"/>
        </a:p>
      </dgm:t>
    </dgm:pt>
    <dgm:pt modelId="{E84F5B0A-A54D-4F9F-9428-920D1AA85EA7}">
      <dgm:prSet/>
      <dgm:spPr/>
      <dgm:t>
        <a:bodyPr/>
        <a:lstStyle/>
        <a:p>
          <a:r>
            <a:rPr lang="it-IT" dirty="0" err="1"/>
            <a:t>Experimental</a:t>
          </a:r>
          <a:r>
            <a:rPr lang="it-IT" dirty="0"/>
            <a:t> studies: are </a:t>
          </a:r>
          <a:r>
            <a:rPr lang="it-IT" dirty="0" err="1"/>
            <a:t>there</a:t>
          </a:r>
          <a:r>
            <a:rPr lang="it-IT" dirty="0"/>
            <a:t> </a:t>
          </a:r>
          <a:r>
            <a:rPr lang="it-IT" dirty="0" err="1"/>
            <a:t>tangible</a:t>
          </a:r>
          <a:r>
            <a:rPr lang="it-IT" dirty="0"/>
            <a:t> </a:t>
          </a:r>
          <a:r>
            <a:rPr lang="it-IT" dirty="0" err="1"/>
            <a:t>improvements</a:t>
          </a:r>
          <a:r>
            <a:rPr lang="it-IT" dirty="0"/>
            <a:t> </a:t>
          </a:r>
          <a:r>
            <a:rPr lang="it-IT" dirty="0" err="1"/>
            <a:t>if</a:t>
          </a:r>
          <a:r>
            <a:rPr lang="it-IT" dirty="0"/>
            <a:t> AI </a:t>
          </a:r>
          <a:r>
            <a:rPr lang="it-IT" dirty="0" err="1"/>
            <a:t>integration</a:t>
          </a:r>
          <a:r>
            <a:rPr lang="it-IT" dirty="0"/>
            <a:t> </a:t>
          </a:r>
          <a:r>
            <a:rPr lang="it-IT" dirty="0" err="1"/>
            <a:t>is</a:t>
          </a:r>
          <a:r>
            <a:rPr lang="it-IT" dirty="0"/>
            <a:t> </a:t>
          </a:r>
          <a:r>
            <a:rPr lang="it-IT" dirty="0" err="1"/>
            <a:t>implemented</a:t>
          </a:r>
          <a:r>
            <a:rPr lang="it-IT" dirty="0"/>
            <a:t>?</a:t>
          </a:r>
          <a:endParaRPr lang="en-US" dirty="0"/>
        </a:p>
      </dgm:t>
    </dgm:pt>
    <dgm:pt modelId="{4623CC5E-F63C-446C-9EE5-E8F358E121FA}" type="parTrans" cxnId="{862A810A-5D7B-46B2-AB26-99405D41C903}">
      <dgm:prSet/>
      <dgm:spPr/>
      <dgm:t>
        <a:bodyPr/>
        <a:lstStyle/>
        <a:p>
          <a:endParaRPr lang="en-US"/>
        </a:p>
      </dgm:t>
    </dgm:pt>
    <dgm:pt modelId="{FA72626C-D4A3-4E0C-8E51-C5B69755AF8F}" type="sibTrans" cxnId="{862A810A-5D7B-46B2-AB26-99405D41C903}">
      <dgm:prSet/>
      <dgm:spPr/>
      <dgm:t>
        <a:bodyPr/>
        <a:lstStyle/>
        <a:p>
          <a:endParaRPr lang="en-US"/>
        </a:p>
      </dgm:t>
    </dgm:pt>
    <dgm:pt modelId="{E2499A2A-7ABE-44A1-94C1-39193D0F504E}">
      <dgm:prSet/>
      <dgm:spPr/>
      <dgm:t>
        <a:bodyPr/>
        <a:lstStyle/>
        <a:p>
          <a:r>
            <a:rPr lang="it-IT" dirty="0" err="1"/>
            <a:t>Practical</a:t>
          </a:r>
          <a:r>
            <a:rPr lang="it-IT" dirty="0"/>
            <a:t> </a:t>
          </a:r>
          <a:r>
            <a:rPr lang="it-IT" dirty="0" err="1"/>
            <a:t>applications</a:t>
          </a:r>
          <a:r>
            <a:rPr lang="it-IT" dirty="0"/>
            <a:t>: </a:t>
          </a:r>
          <a:r>
            <a:rPr lang="it-IT" dirty="0" err="1"/>
            <a:t>examples</a:t>
          </a:r>
          <a:r>
            <a:rPr lang="it-IT" dirty="0"/>
            <a:t> of AI </a:t>
          </a:r>
          <a:r>
            <a:rPr lang="it-IT" dirty="0" err="1"/>
            <a:t>integration</a:t>
          </a:r>
          <a:endParaRPr lang="en-US" dirty="0"/>
        </a:p>
      </dgm:t>
    </dgm:pt>
    <dgm:pt modelId="{0F01F642-7DCF-48AC-B45B-C602D9567CFA}" type="parTrans" cxnId="{EC949AA6-C36C-4FCE-AB90-8CCDD5518484}">
      <dgm:prSet/>
      <dgm:spPr/>
      <dgm:t>
        <a:bodyPr/>
        <a:lstStyle/>
        <a:p>
          <a:endParaRPr lang="en-US"/>
        </a:p>
      </dgm:t>
    </dgm:pt>
    <dgm:pt modelId="{C3AC1100-C2FB-436F-ABB9-8D2CE4A35EA9}" type="sibTrans" cxnId="{EC949AA6-C36C-4FCE-AB90-8CCDD5518484}">
      <dgm:prSet/>
      <dgm:spPr/>
      <dgm:t>
        <a:bodyPr/>
        <a:lstStyle/>
        <a:p>
          <a:endParaRPr lang="en-US"/>
        </a:p>
      </dgm:t>
    </dgm:pt>
    <dgm:pt modelId="{CCD28E79-D7DC-4CFA-B221-89F7B73F1E03}" type="pres">
      <dgm:prSet presAssocID="{35892371-A350-4FAD-A3AF-89094C4BA166}" presName="root" presStyleCnt="0">
        <dgm:presLayoutVars>
          <dgm:dir/>
          <dgm:resizeHandles val="exact"/>
        </dgm:presLayoutVars>
      </dgm:prSet>
      <dgm:spPr/>
    </dgm:pt>
    <dgm:pt modelId="{DC267175-68DB-4249-BA97-969995465D2A}" type="pres">
      <dgm:prSet presAssocID="{1DE61C62-CD84-4FB7-A1EF-5E13BCF42C49}" presName="compNode" presStyleCnt="0"/>
      <dgm:spPr/>
    </dgm:pt>
    <dgm:pt modelId="{4148867F-4897-4779-82D6-253E14B92BBD}" type="pres">
      <dgm:prSet presAssocID="{1DE61C62-CD84-4FB7-A1EF-5E13BCF42C49}" presName="bgRect" presStyleLbl="bgShp" presStyleIdx="0" presStyleCnt="3"/>
      <dgm:spPr/>
    </dgm:pt>
    <dgm:pt modelId="{D82D9EB5-BF6D-42A5-BFC3-CCD3AA0EAE76}" type="pres">
      <dgm:prSet presAssocID="{1DE61C62-CD84-4FB7-A1EF-5E13BCF42C49}"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ula"/>
        </a:ext>
      </dgm:extLst>
    </dgm:pt>
    <dgm:pt modelId="{64EB862E-8E9C-4F7B-BB92-882113FB4B0A}" type="pres">
      <dgm:prSet presAssocID="{1DE61C62-CD84-4FB7-A1EF-5E13BCF42C49}" presName="spaceRect" presStyleCnt="0"/>
      <dgm:spPr/>
    </dgm:pt>
    <dgm:pt modelId="{F8AAF73A-984C-4BFC-8147-B7E2180F0F68}" type="pres">
      <dgm:prSet presAssocID="{1DE61C62-CD84-4FB7-A1EF-5E13BCF42C49}" presName="parTx" presStyleLbl="revTx" presStyleIdx="0" presStyleCnt="3">
        <dgm:presLayoutVars>
          <dgm:chMax val="0"/>
          <dgm:chPref val="0"/>
        </dgm:presLayoutVars>
      </dgm:prSet>
      <dgm:spPr/>
    </dgm:pt>
    <dgm:pt modelId="{D7D067FA-9D41-43BF-A097-1EC3881221AC}" type="pres">
      <dgm:prSet presAssocID="{AC9C7663-7B72-43BC-968F-921E391852A6}" presName="sibTrans" presStyleCnt="0"/>
      <dgm:spPr/>
    </dgm:pt>
    <dgm:pt modelId="{8F2BC777-C5EB-4CD1-BFF5-713E3E7FDEC6}" type="pres">
      <dgm:prSet presAssocID="{E84F5B0A-A54D-4F9F-9428-920D1AA85EA7}" presName="compNode" presStyleCnt="0"/>
      <dgm:spPr/>
    </dgm:pt>
    <dgm:pt modelId="{E3D687E4-68C5-47C3-90D3-CA643EF7F364}" type="pres">
      <dgm:prSet presAssocID="{E84F5B0A-A54D-4F9F-9428-920D1AA85EA7}" presName="bgRect" presStyleLbl="bgShp" presStyleIdx="1" presStyleCnt="3"/>
      <dgm:spPr/>
    </dgm:pt>
    <dgm:pt modelId="{F97B35D8-5565-4F29-A37E-480500B32E89}" type="pres">
      <dgm:prSet presAssocID="{E84F5B0A-A54D-4F9F-9428-920D1AA85EA7}"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tatistics"/>
        </a:ext>
      </dgm:extLst>
    </dgm:pt>
    <dgm:pt modelId="{37CF918F-CD3A-4771-BF76-41FD2891E75D}" type="pres">
      <dgm:prSet presAssocID="{E84F5B0A-A54D-4F9F-9428-920D1AA85EA7}" presName="spaceRect" presStyleCnt="0"/>
      <dgm:spPr/>
    </dgm:pt>
    <dgm:pt modelId="{12A223A0-68FC-4466-89A3-67B12C987C36}" type="pres">
      <dgm:prSet presAssocID="{E84F5B0A-A54D-4F9F-9428-920D1AA85EA7}" presName="parTx" presStyleLbl="revTx" presStyleIdx="1" presStyleCnt="3">
        <dgm:presLayoutVars>
          <dgm:chMax val="0"/>
          <dgm:chPref val="0"/>
        </dgm:presLayoutVars>
      </dgm:prSet>
      <dgm:spPr/>
    </dgm:pt>
    <dgm:pt modelId="{DF227451-8DE2-4F0A-8721-F7578D9CD0AD}" type="pres">
      <dgm:prSet presAssocID="{FA72626C-D4A3-4E0C-8E51-C5B69755AF8F}" presName="sibTrans" presStyleCnt="0"/>
      <dgm:spPr/>
    </dgm:pt>
    <dgm:pt modelId="{4E7C1498-AE92-45E0-9736-5C176641BE6C}" type="pres">
      <dgm:prSet presAssocID="{E2499A2A-7ABE-44A1-94C1-39193D0F504E}" presName="compNode" presStyleCnt="0"/>
      <dgm:spPr/>
    </dgm:pt>
    <dgm:pt modelId="{E5596C92-FC81-402B-8B24-53D6AB01F221}" type="pres">
      <dgm:prSet presAssocID="{E2499A2A-7ABE-44A1-94C1-39193D0F504E}" presName="bgRect" presStyleLbl="bgShp" presStyleIdx="2" presStyleCnt="3"/>
      <dgm:spPr/>
    </dgm:pt>
    <dgm:pt modelId="{23D2A15F-C9CA-4FF1-852C-02EBB0A59882}" type="pres">
      <dgm:prSet presAssocID="{E2499A2A-7ABE-44A1-94C1-39193D0F504E}"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cumento"/>
        </a:ext>
      </dgm:extLst>
    </dgm:pt>
    <dgm:pt modelId="{848C63D4-7EEF-4D79-809A-9C2457F9C7CE}" type="pres">
      <dgm:prSet presAssocID="{E2499A2A-7ABE-44A1-94C1-39193D0F504E}" presName="spaceRect" presStyleCnt="0"/>
      <dgm:spPr/>
    </dgm:pt>
    <dgm:pt modelId="{5372663E-3DA8-481B-8CC0-2ED46F58CC40}" type="pres">
      <dgm:prSet presAssocID="{E2499A2A-7ABE-44A1-94C1-39193D0F504E}" presName="parTx" presStyleLbl="revTx" presStyleIdx="2" presStyleCnt="3">
        <dgm:presLayoutVars>
          <dgm:chMax val="0"/>
          <dgm:chPref val="0"/>
        </dgm:presLayoutVars>
      </dgm:prSet>
      <dgm:spPr/>
    </dgm:pt>
  </dgm:ptLst>
  <dgm:cxnLst>
    <dgm:cxn modelId="{862A810A-5D7B-46B2-AB26-99405D41C903}" srcId="{35892371-A350-4FAD-A3AF-89094C4BA166}" destId="{E84F5B0A-A54D-4F9F-9428-920D1AA85EA7}" srcOrd="1" destOrd="0" parTransId="{4623CC5E-F63C-446C-9EE5-E8F358E121FA}" sibTransId="{FA72626C-D4A3-4E0C-8E51-C5B69755AF8F}"/>
    <dgm:cxn modelId="{0F46447A-4E3C-431F-8930-02EFFD1F5679}" type="presOf" srcId="{1DE61C62-CD84-4FB7-A1EF-5E13BCF42C49}" destId="{F8AAF73A-984C-4BFC-8147-B7E2180F0F68}" srcOrd="0" destOrd="0" presId="urn:microsoft.com/office/officeart/2018/2/layout/IconVerticalSolidList"/>
    <dgm:cxn modelId="{30450581-48C3-4DC0-8EAF-1E35CBD9639C}" type="presOf" srcId="{E84F5B0A-A54D-4F9F-9428-920D1AA85EA7}" destId="{12A223A0-68FC-4466-89A3-67B12C987C36}" srcOrd="0" destOrd="0" presId="urn:microsoft.com/office/officeart/2018/2/layout/IconVerticalSolidList"/>
    <dgm:cxn modelId="{345A048D-9FAD-4EE6-B022-6DB2C5FFEC82}" type="presOf" srcId="{35892371-A350-4FAD-A3AF-89094C4BA166}" destId="{CCD28E79-D7DC-4CFA-B221-89F7B73F1E03}" srcOrd="0" destOrd="0" presId="urn:microsoft.com/office/officeart/2018/2/layout/IconVerticalSolidList"/>
    <dgm:cxn modelId="{EC949AA6-C36C-4FCE-AB90-8CCDD5518484}" srcId="{35892371-A350-4FAD-A3AF-89094C4BA166}" destId="{E2499A2A-7ABE-44A1-94C1-39193D0F504E}" srcOrd="2" destOrd="0" parTransId="{0F01F642-7DCF-48AC-B45B-C602D9567CFA}" sibTransId="{C3AC1100-C2FB-436F-ABB9-8D2CE4A35EA9}"/>
    <dgm:cxn modelId="{3E3900BC-1CF8-4C27-BFBD-96616E9DA298}" srcId="{35892371-A350-4FAD-A3AF-89094C4BA166}" destId="{1DE61C62-CD84-4FB7-A1EF-5E13BCF42C49}" srcOrd="0" destOrd="0" parTransId="{D45BF514-5BE5-4FCE-A9D2-0196CB50BCF4}" sibTransId="{AC9C7663-7B72-43BC-968F-921E391852A6}"/>
    <dgm:cxn modelId="{21562DBF-B5EB-44DA-9378-63072C61C31C}" type="presOf" srcId="{E2499A2A-7ABE-44A1-94C1-39193D0F504E}" destId="{5372663E-3DA8-481B-8CC0-2ED46F58CC40}" srcOrd="0" destOrd="0" presId="urn:microsoft.com/office/officeart/2018/2/layout/IconVerticalSolidList"/>
    <dgm:cxn modelId="{614B0D85-8592-49DF-81D8-BB458E8D6760}" type="presParOf" srcId="{CCD28E79-D7DC-4CFA-B221-89F7B73F1E03}" destId="{DC267175-68DB-4249-BA97-969995465D2A}" srcOrd="0" destOrd="0" presId="urn:microsoft.com/office/officeart/2018/2/layout/IconVerticalSolidList"/>
    <dgm:cxn modelId="{5F6E0106-9BD7-4AE4-A1AB-81EAF47AD029}" type="presParOf" srcId="{DC267175-68DB-4249-BA97-969995465D2A}" destId="{4148867F-4897-4779-82D6-253E14B92BBD}" srcOrd="0" destOrd="0" presId="urn:microsoft.com/office/officeart/2018/2/layout/IconVerticalSolidList"/>
    <dgm:cxn modelId="{E14D87CA-569E-4AAB-B84C-6EE5F43D882E}" type="presParOf" srcId="{DC267175-68DB-4249-BA97-969995465D2A}" destId="{D82D9EB5-BF6D-42A5-BFC3-CCD3AA0EAE76}" srcOrd="1" destOrd="0" presId="urn:microsoft.com/office/officeart/2018/2/layout/IconVerticalSolidList"/>
    <dgm:cxn modelId="{49353585-70B2-43EB-A23E-0A81F24EDB4D}" type="presParOf" srcId="{DC267175-68DB-4249-BA97-969995465D2A}" destId="{64EB862E-8E9C-4F7B-BB92-882113FB4B0A}" srcOrd="2" destOrd="0" presId="urn:microsoft.com/office/officeart/2018/2/layout/IconVerticalSolidList"/>
    <dgm:cxn modelId="{A6FAE8F5-2389-44B9-BAED-08BDDD61F9C4}" type="presParOf" srcId="{DC267175-68DB-4249-BA97-969995465D2A}" destId="{F8AAF73A-984C-4BFC-8147-B7E2180F0F68}" srcOrd="3" destOrd="0" presId="urn:microsoft.com/office/officeart/2018/2/layout/IconVerticalSolidList"/>
    <dgm:cxn modelId="{E3E56FA7-E2C1-46C7-8124-D2DD40110BE6}" type="presParOf" srcId="{CCD28E79-D7DC-4CFA-B221-89F7B73F1E03}" destId="{D7D067FA-9D41-43BF-A097-1EC3881221AC}" srcOrd="1" destOrd="0" presId="urn:microsoft.com/office/officeart/2018/2/layout/IconVerticalSolidList"/>
    <dgm:cxn modelId="{D8402B1A-2854-4AFC-BC95-9EB027F24719}" type="presParOf" srcId="{CCD28E79-D7DC-4CFA-B221-89F7B73F1E03}" destId="{8F2BC777-C5EB-4CD1-BFF5-713E3E7FDEC6}" srcOrd="2" destOrd="0" presId="urn:microsoft.com/office/officeart/2018/2/layout/IconVerticalSolidList"/>
    <dgm:cxn modelId="{43A90DBF-D576-42B5-BB69-CD86861A7AB1}" type="presParOf" srcId="{8F2BC777-C5EB-4CD1-BFF5-713E3E7FDEC6}" destId="{E3D687E4-68C5-47C3-90D3-CA643EF7F364}" srcOrd="0" destOrd="0" presId="urn:microsoft.com/office/officeart/2018/2/layout/IconVerticalSolidList"/>
    <dgm:cxn modelId="{B5B4899F-C348-40E6-8B02-9EDC289C266B}" type="presParOf" srcId="{8F2BC777-C5EB-4CD1-BFF5-713E3E7FDEC6}" destId="{F97B35D8-5565-4F29-A37E-480500B32E89}" srcOrd="1" destOrd="0" presId="urn:microsoft.com/office/officeart/2018/2/layout/IconVerticalSolidList"/>
    <dgm:cxn modelId="{BACFB5F4-FF27-4083-B0FF-4BA3DBB74E3A}" type="presParOf" srcId="{8F2BC777-C5EB-4CD1-BFF5-713E3E7FDEC6}" destId="{37CF918F-CD3A-4771-BF76-41FD2891E75D}" srcOrd="2" destOrd="0" presId="urn:microsoft.com/office/officeart/2018/2/layout/IconVerticalSolidList"/>
    <dgm:cxn modelId="{1BF50175-B1B1-4113-AA41-2AA1588CE805}" type="presParOf" srcId="{8F2BC777-C5EB-4CD1-BFF5-713E3E7FDEC6}" destId="{12A223A0-68FC-4466-89A3-67B12C987C36}" srcOrd="3" destOrd="0" presId="urn:microsoft.com/office/officeart/2018/2/layout/IconVerticalSolidList"/>
    <dgm:cxn modelId="{58726EDB-7080-4BC7-B21B-54F3A1DE2B6A}" type="presParOf" srcId="{CCD28E79-D7DC-4CFA-B221-89F7B73F1E03}" destId="{DF227451-8DE2-4F0A-8721-F7578D9CD0AD}" srcOrd="3" destOrd="0" presId="urn:microsoft.com/office/officeart/2018/2/layout/IconVerticalSolidList"/>
    <dgm:cxn modelId="{CC834AFB-028D-46B9-BBF5-45CD118FC2FA}" type="presParOf" srcId="{CCD28E79-D7DC-4CFA-B221-89F7B73F1E03}" destId="{4E7C1498-AE92-45E0-9736-5C176641BE6C}" srcOrd="4" destOrd="0" presId="urn:microsoft.com/office/officeart/2018/2/layout/IconVerticalSolidList"/>
    <dgm:cxn modelId="{EA81AC19-83E0-428B-AB53-C8C7EA14BEB5}" type="presParOf" srcId="{4E7C1498-AE92-45E0-9736-5C176641BE6C}" destId="{E5596C92-FC81-402B-8B24-53D6AB01F221}" srcOrd="0" destOrd="0" presId="urn:microsoft.com/office/officeart/2018/2/layout/IconVerticalSolidList"/>
    <dgm:cxn modelId="{602FEDDB-BBF8-454B-9862-98950B9CE3E3}" type="presParOf" srcId="{4E7C1498-AE92-45E0-9736-5C176641BE6C}" destId="{23D2A15F-C9CA-4FF1-852C-02EBB0A59882}" srcOrd="1" destOrd="0" presId="urn:microsoft.com/office/officeart/2018/2/layout/IconVerticalSolidList"/>
    <dgm:cxn modelId="{63C9C982-A708-426E-B982-6512D8298F64}" type="presParOf" srcId="{4E7C1498-AE92-45E0-9736-5C176641BE6C}" destId="{848C63D4-7EEF-4D79-809A-9C2457F9C7CE}" srcOrd="2" destOrd="0" presId="urn:microsoft.com/office/officeart/2018/2/layout/IconVerticalSolidList"/>
    <dgm:cxn modelId="{9FF1038C-800C-4470-9D01-B93046C87D2B}" type="presParOf" srcId="{4E7C1498-AE92-45E0-9736-5C176641BE6C}" destId="{5372663E-3DA8-481B-8CC0-2ED46F58CC4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2DD79D2-F61E-4A22-8B14-AC8405A2B244}" type="doc">
      <dgm:prSet loTypeId="urn:microsoft.com/office/officeart/2005/8/layout/hierarchy1" loCatId="hierarchy" qsTypeId="urn:microsoft.com/office/officeart/2005/8/quickstyle/simple4" qsCatId="simple" csTypeId="urn:microsoft.com/office/officeart/2005/8/colors/colorful5" csCatId="colorful" phldr="1"/>
      <dgm:spPr/>
      <dgm:t>
        <a:bodyPr/>
        <a:lstStyle/>
        <a:p>
          <a:endParaRPr lang="en-US"/>
        </a:p>
      </dgm:t>
    </dgm:pt>
    <dgm:pt modelId="{9B34DCCB-8507-4074-B8AA-9C3154701799}">
      <dgm:prSet/>
      <dgm:spPr/>
      <dgm:t>
        <a:bodyPr/>
        <a:lstStyle/>
        <a:p>
          <a:r>
            <a:rPr lang="it-IT" dirty="0" err="1"/>
            <a:t>Personalization</a:t>
          </a:r>
          <a:endParaRPr lang="en-US" dirty="0"/>
        </a:p>
      </dgm:t>
    </dgm:pt>
    <dgm:pt modelId="{CB8C1A79-5079-4CCC-97C9-4E0453C41291}" type="parTrans" cxnId="{6BD476A9-6313-4A74-BED8-111F7B9A03DB}">
      <dgm:prSet/>
      <dgm:spPr/>
      <dgm:t>
        <a:bodyPr/>
        <a:lstStyle/>
        <a:p>
          <a:endParaRPr lang="en-US"/>
        </a:p>
      </dgm:t>
    </dgm:pt>
    <dgm:pt modelId="{021C547A-D987-4AE6-B6EA-FE9A9CD4383A}" type="sibTrans" cxnId="{6BD476A9-6313-4A74-BED8-111F7B9A03DB}">
      <dgm:prSet/>
      <dgm:spPr/>
      <dgm:t>
        <a:bodyPr/>
        <a:lstStyle/>
        <a:p>
          <a:endParaRPr lang="en-US"/>
        </a:p>
      </dgm:t>
    </dgm:pt>
    <dgm:pt modelId="{3ADCCCF7-76F5-494E-A2AC-F4E6459347C1}">
      <dgm:prSet/>
      <dgm:spPr/>
      <dgm:t>
        <a:bodyPr/>
        <a:lstStyle/>
        <a:p>
          <a:r>
            <a:rPr lang="it-IT" dirty="0" err="1"/>
            <a:t>Student</a:t>
          </a:r>
          <a:r>
            <a:rPr lang="it-IT" dirty="0"/>
            <a:t> </a:t>
          </a:r>
          <a:r>
            <a:rPr lang="it-IT" dirty="0" err="1"/>
            <a:t>needs</a:t>
          </a:r>
          <a:endParaRPr lang="en-US" dirty="0"/>
        </a:p>
      </dgm:t>
    </dgm:pt>
    <dgm:pt modelId="{8923B3B4-1835-457D-A966-9D938A18A6B0}" type="parTrans" cxnId="{06D777AF-B487-4041-A2A8-5C8A2FB77634}">
      <dgm:prSet/>
      <dgm:spPr/>
      <dgm:t>
        <a:bodyPr/>
        <a:lstStyle/>
        <a:p>
          <a:endParaRPr lang="en-US"/>
        </a:p>
      </dgm:t>
    </dgm:pt>
    <dgm:pt modelId="{410BC997-91E0-4F0F-B54C-B510D103B488}" type="sibTrans" cxnId="{06D777AF-B487-4041-A2A8-5C8A2FB77634}">
      <dgm:prSet/>
      <dgm:spPr/>
      <dgm:t>
        <a:bodyPr/>
        <a:lstStyle/>
        <a:p>
          <a:endParaRPr lang="en-US"/>
        </a:p>
      </dgm:t>
    </dgm:pt>
    <dgm:pt modelId="{9D3982C7-3386-46FA-859A-1094A2FEFA0C}">
      <dgm:prSet/>
      <dgm:spPr/>
      <dgm:t>
        <a:bodyPr/>
        <a:lstStyle/>
        <a:p>
          <a:r>
            <a:rPr lang="it-IT" dirty="0"/>
            <a:t>Up-to-date </a:t>
          </a:r>
          <a:r>
            <a:rPr lang="it-IT" dirty="0" err="1"/>
            <a:t>materials</a:t>
          </a:r>
          <a:endParaRPr lang="en-US" dirty="0"/>
        </a:p>
      </dgm:t>
    </dgm:pt>
    <dgm:pt modelId="{14C6D548-4A1A-40D7-BF91-4C4B624EB943}" type="parTrans" cxnId="{D885189E-276A-400D-A97A-911E8B9E5D0C}">
      <dgm:prSet/>
      <dgm:spPr/>
      <dgm:t>
        <a:bodyPr/>
        <a:lstStyle/>
        <a:p>
          <a:endParaRPr lang="en-US"/>
        </a:p>
      </dgm:t>
    </dgm:pt>
    <dgm:pt modelId="{7AA4FCC1-E6D8-45CD-B83B-50533640ABB2}" type="sibTrans" cxnId="{D885189E-276A-400D-A97A-911E8B9E5D0C}">
      <dgm:prSet/>
      <dgm:spPr/>
      <dgm:t>
        <a:bodyPr/>
        <a:lstStyle/>
        <a:p>
          <a:endParaRPr lang="en-US"/>
        </a:p>
      </dgm:t>
    </dgm:pt>
    <dgm:pt modelId="{254B92E0-50BD-44BA-BC12-8C3D4D149480}">
      <dgm:prSet/>
      <dgm:spPr/>
      <dgm:t>
        <a:bodyPr/>
        <a:lstStyle/>
        <a:p>
          <a:r>
            <a:rPr lang="it-IT"/>
            <a:t>Learning support</a:t>
          </a:r>
          <a:endParaRPr lang="en-US"/>
        </a:p>
      </dgm:t>
    </dgm:pt>
    <dgm:pt modelId="{D034BB06-90AC-4A83-BDC6-DB71194E6068}" type="parTrans" cxnId="{FA600F30-2E80-43E4-AF86-ECA39E7D4A8C}">
      <dgm:prSet/>
      <dgm:spPr/>
      <dgm:t>
        <a:bodyPr/>
        <a:lstStyle/>
        <a:p>
          <a:endParaRPr lang="en-US"/>
        </a:p>
      </dgm:t>
    </dgm:pt>
    <dgm:pt modelId="{9D7DA6B0-9FB9-4C88-ACD5-B727EFB22FC9}" type="sibTrans" cxnId="{FA600F30-2E80-43E4-AF86-ECA39E7D4A8C}">
      <dgm:prSet/>
      <dgm:spPr/>
      <dgm:t>
        <a:bodyPr/>
        <a:lstStyle/>
        <a:p>
          <a:endParaRPr lang="en-US"/>
        </a:p>
      </dgm:t>
    </dgm:pt>
    <dgm:pt modelId="{E8D2DA1C-9A5E-4EC3-8CD2-C3080C6BDD99}">
      <dgm:prSet/>
      <dgm:spPr/>
      <dgm:t>
        <a:bodyPr/>
        <a:lstStyle/>
        <a:p>
          <a:r>
            <a:rPr lang="it-IT"/>
            <a:t>Autonomous learning</a:t>
          </a:r>
          <a:endParaRPr lang="en-US"/>
        </a:p>
      </dgm:t>
    </dgm:pt>
    <dgm:pt modelId="{15149D71-0A66-4AD1-9ACA-D6EE832D92D3}" type="parTrans" cxnId="{9FCED162-4CEB-4A2F-B28E-9CFB14C13D59}">
      <dgm:prSet/>
      <dgm:spPr/>
      <dgm:t>
        <a:bodyPr/>
        <a:lstStyle/>
        <a:p>
          <a:endParaRPr lang="en-US"/>
        </a:p>
      </dgm:t>
    </dgm:pt>
    <dgm:pt modelId="{7AD7A8A2-0A52-44B3-8680-BFF7A8D856DA}" type="sibTrans" cxnId="{9FCED162-4CEB-4A2F-B28E-9CFB14C13D59}">
      <dgm:prSet/>
      <dgm:spPr/>
      <dgm:t>
        <a:bodyPr/>
        <a:lstStyle/>
        <a:p>
          <a:endParaRPr lang="en-US"/>
        </a:p>
      </dgm:t>
    </dgm:pt>
    <dgm:pt modelId="{F713D17C-B5A8-44D9-A556-D6D13CE72354}">
      <dgm:prSet/>
      <dgm:spPr/>
      <dgm:t>
        <a:bodyPr/>
        <a:lstStyle/>
        <a:p>
          <a:r>
            <a:rPr lang="it-IT"/>
            <a:t>Continuous feedback</a:t>
          </a:r>
          <a:endParaRPr lang="en-US"/>
        </a:p>
      </dgm:t>
    </dgm:pt>
    <dgm:pt modelId="{D4E4ACF9-3842-427D-A7ED-156F511F2A3A}" type="parTrans" cxnId="{61703A35-F588-48A3-82F3-A2C09D2487BE}">
      <dgm:prSet/>
      <dgm:spPr/>
      <dgm:t>
        <a:bodyPr/>
        <a:lstStyle/>
        <a:p>
          <a:endParaRPr lang="en-US"/>
        </a:p>
      </dgm:t>
    </dgm:pt>
    <dgm:pt modelId="{A962451E-802B-4459-8EA0-72DF4171B2C6}" type="sibTrans" cxnId="{61703A35-F588-48A3-82F3-A2C09D2487BE}">
      <dgm:prSet/>
      <dgm:spPr/>
      <dgm:t>
        <a:bodyPr/>
        <a:lstStyle/>
        <a:p>
          <a:endParaRPr lang="en-US"/>
        </a:p>
      </dgm:t>
    </dgm:pt>
    <dgm:pt modelId="{8EEA8419-A585-40B6-B067-C63869FB50E7}" type="pres">
      <dgm:prSet presAssocID="{C2DD79D2-F61E-4A22-8B14-AC8405A2B244}" presName="hierChild1" presStyleCnt="0">
        <dgm:presLayoutVars>
          <dgm:chPref val="1"/>
          <dgm:dir/>
          <dgm:animOne val="branch"/>
          <dgm:animLvl val="lvl"/>
          <dgm:resizeHandles/>
        </dgm:presLayoutVars>
      </dgm:prSet>
      <dgm:spPr/>
    </dgm:pt>
    <dgm:pt modelId="{7B8C42F1-6273-47C2-8735-F877D0BAD350}" type="pres">
      <dgm:prSet presAssocID="{9B34DCCB-8507-4074-B8AA-9C3154701799}" presName="hierRoot1" presStyleCnt="0"/>
      <dgm:spPr/>
    </dgm:pt>
    <dgm:pt modelId="{3EC038C4-590B-4DB8-B4C9-7A68059A5359}" type="pres">
      <dgm:prSet presAssocID="{9B34DCCB-8507-4074-B8AA-9C3154701799}" presName="composite" presStyleCnt="0"/>
      <dgm:spPr/>
    </dgm:pt>
    <dgm:pt modelId="{D4ECCC09-25A9-4A54-98DE-4E87E8BD76A2}" type="pres">
      <dgm:prSet presAssocID="{9B34DCCB-8507-4074-B8AA-9C3154701799}" presName="background" presStyleLbl="node0" presStyleIdx="0" presStyleCnt="2"/>
      <dgm:spPr/>
    </dgm:pt>
    <dgm:pt modelId="{84820B52-B819-40A7-8C03-D9A955F634E5}" type="pres">
      <dgm:prSet presAssocID="{9B34DCCB-8507-4074-B8AA-9C3154701799}" presName="text" presStyleLbl="fgAcc0" presStyleIdx="0" presStyleCnt="2">
        <dgm:presLayoutVars>
          <dgm:chPref val="3"/>
        </dgm:presLayoutVars>
      </dgm:prSet>
      <dgm:spPr/>
    </dgm:pt>
    <dgm:pt modelId="{5F27CACB-9EAA-4F77-A9BE-1DCD53FD3093}" type="pres">
      <dgm:prSet presAssocID="{9B34DCCB-8507-4074-B8AA-9C3154701799}" presName="hierChild2" presStyleCnt="0"/>
      <dgm:spPr/>
    </dgm:pt>
    <dgm:pt modelId="{D0BD2917-1352-4A83-8DFC-F8D2470495D0}" type="pres">
      <dgm:prSet presAssocID="{8923B3B4-1835-457D-A966-9D938A18A6B0}" presName="Name10" presStyleLbl="parChTrans1D2" presStyleIdx="0" presStyleCnt="4"/>
      <dgm:spPr/>
    </dgm:pt>
    <dgm:pt modelId="{BFFF0156-1552-4F48-A3BD-B6919E5B9D5B}" type="pres">
      <dgm:prSet presAssocID="{3ADCCCF7-76F5-494E-A2AC-F4E6459347C1}" presName="hierRoot2" presStyleCnt="0"/>
      <dgm:spPr/>
    </dgm:pt>
    <dgm:pt modelId="{77F35DC3-A8B4-4ECF-A822-D1B81EBF3BE7}" type="pres">
      <dgm:prSet presAssocID="{3ADCCCF7-76F5-494E-A2AC-F4E6459347C1}" presName="composite2" presStyleCnt="0"/>
      <dgm:spPr/>
    </dgm:pt>
    <dgm:pt modelId="{789567D4-872F-4E71-8F23-47A65A95778E}" type="pres">
      <dgm:prSet presAssocID="{3ADCCCF7-76F5-494E-A2AC-F4E6459347C1}" presName="background2" presStyleLbl="node2" presStyleIdx="0" presStyleCnt="4"/>
      <dgm:spPr/>
    </dgm:pt>
    <dgm:pt modelId="{2A0811B4-E6EA-4928-BFC3-1AFD187B8144}" type="pres">
      <dgm:prSet presAssocID="{3ADCCCF7-76F5-494E-A2AC-F4E6459347C1}" presName="text2" presStyleLbl="fgAcc2" presStyleIdx="0" presStyleCnt="4">
        <dgm:presLayoutVars>
          <dgm:chPref val="3"/>
        </dgm:presLayoutVars>
      </dgm:prSet>
      <dgm:spPr/>
    </dgm:pt>
    <dgm:pt modelId="{AC03527D-CC3A-4328-A664-EFE1675A6029}" type="pres">
      <dgm:prSet presAssocID="{3ADCCCF7-76F5-494E-A2AC-F4E6459347C1}" presName="hierChild3" presStyleCnt="0"/>
      <dgm:spPr/>
    </dgm:pt>
    <dgm:pt modelId="{CDF77166-86E7-4E8F-A2AF-EDC0B8252FF6}" type="pres">
      <dgm:prSet presAssocID="{14C6D548-4A1A-40D7-BF91-4C4B624EB943}" presName="Name10" presStyleLbl="parChTrans1D2" presStyleIdx="1" presStyleCnt="4"/>
      <dgm:spPr/>
    </dgm:pt>
    <dgm:pt modelId="{C203A3B7-CF01-424C-8C45-6832765760F0}" type="pres">
      <dgm:prSet presAssocID="{9D3982C7-3386-46FA-859A-1094A2FEFA0C}" presName="hierRoot2" presStyleCnt="0"/>
      <dgm:spPr/>
    </dgm:pt>
    <dgm:pt modelId="{BBBC4B84-B7B7-4AEE-AF9A-5B9703582C4D}" type="pres">
      <dgm:prSet presAssocID="{9D3982C7-3386-46FA-859A-1094A2FEFA0C}" presName="composite2" presStyleCnt="0"/>
      <dgm:spPr/>
    </dgm:pt>
    <dgm:pt modelId="{A1F95B93-97DD-4F20-BAAA-51825F9E2C6F}" type="pres">
      <dgm:prSet presAssocID="{9D3982C7-3386-46FA-859A-1094A2FEFA0C}" presName="background2" presStyleLbl="node2" presStyleIdx="1" presStyleCnt="4"/>
      <dgm:spPr/>
    </dgm:pt>
    <dgm:pt modelId="{3E51E1EC-3776-4CB8-B83C-4875308CDAFE}" type="pres">
      <dgm:prSet presAssocID="{9D3982C7-3386-46FA-859A-1094A2FEFA0C}" presName="text2" presStyleLbl="fgAcc2" presStyleIdx="1" presStyleCnt="4">
        <dgm:presLayoutVars>
          <dgm:chPref val="3"/>
        </dgm:presLayoutVars>
      </dgm:prSet>
      <dgm:spPr/>
    </dgm:pt>
    <dgm:pt modelId="{F7807AB0-0DAA-4EE6-8417-CB3859BAD4E9}" type="pres">
      <dgm:prSet presAssocID="{9D3982C7-3386-46FA-859A-1094A2FEFA0C}" presName="hierChild3" presStyleCnt="0"/>
      <dgm:spPr/>
    </dgm:pt>
    <dgm:pt modelId="{85DF9F59-25FF-42EC-B27E-4821835CB1ED}" type="pres">
      <dgm:prSet presAssocID="{254B92E0-50BD-44BA-BC12-8C3D4D149480}" presName="hierRoot1" presStyleCnt="0"/>
      <dgm:spPr/>
    </dgm:pt>
    <dgm:pt modelId="{1E1AAD59-5176-4AAD-8AF0-A1545001390D}" type="pres">
      <dgm:prSet presAssocID="{254B92E0-50BD-44BA-BC12-8C3D4D149480}" presName="composite" presStyleCnt="0"/>
      <dgm:spPr/>
    </dgm:pt>
    <dgm:pt modelId="{E30C116D-FEBC-499D-96C7-20A98354BCA0}" type="pres">
      <dgm:prSet presAssocID="{254B92E0-50BD-44BA-BC12-8C3D4D149480}" presName="background" presStyleLbl="node0" presStyleIdx="1" presStyleCnt="2"/>
      <dgm:spPr/>
    </dgm:pt>
    <dgm:pt modelId="{B52B4B55-BC4F-4DE3-B0BC-142E738F08D1}" type="pres">
      <dgm:prSet presAssocID="{254B92E0-50BD-44BA-BC12-8C3D4D149480}" presName="text" presStyleLbl="fgAcc0" presStyleIdx="1" presStyleCnt="2">
        <dgm:presLayoutVars>
          <dgm:chPref val="3"/>
        </dgm:presLayoutVars>
      </dgm:prSet>
      <dgm:spPr/>
    </dgm:pt>
    <dgm:pt modelId="{FF30575F-E020-4313-9953-6A5B26617961}" type="pres">
      <dgm:prSet presAssocID="{254B92E0-50BD-44BA-BC12-8C3D4D149480}" presName="hierChild2" presStyleCnt="0"/>
      <dgm:spPr/>
    </dgm:pt>
    <dgm:pt modelId="{551497E3-1DA5-40AE-B9F6-04FEEBF4E572}" type="pres">
      <dgm:prSet presAssocID="{15149D71-0A66-4AD1-9ACA-D6EE832D92D3}" presName="Name10" presStyleLbl="parChTrans1D2" presStyleIdx="2" presStyleCnt="4"/>
      <dgm:spPr/>
    </dgm:pt>
    <dgm:pt modelId="{357BED57-EA87-497A-8C48-C74A38D9DFE8}" type="pres">
      <dgm:prSet presAssocID="{E8D2DA1C-9A5E-4EC3-8CD2-C3080C6BDD99}" presName="hierRoot2" presStyleCnt="0"/>
      <dgm:spPr/>
    </dgm:pt>
    <dgm:pt modelId="{BA0BD6D1-312A-4822-8615-C1CDF0DD984E}" type="pres">
      <dgm:prSet presAssocID="{E8D2DA1C-9A5E-4EC3-8CD2-C3080C6BDD99}" presName="composite2" presStyleCnt="0"/>
      <dgm:spPr/>
    </dgm:pt>
    <dgm:pt modelId="{3D752AFE-D77B-40FC-BD8F-59FF89121871}" type="pres">
      <dgm:prSet presAssocID="{E8D2DA1C-9A5E-4EC3-8CD2-C3080C6BDD99}" presName="background2" presStyleLbl="node2" presStyleIdx="2" presStyleCnt="4"/>
      <dgm:spPr/>
    </dgm:pt>
    <dgm:pt modelId="{65F7BBAE-3512-4B74-B3B7-44E4DBC85817}" type="pres">
      <dgm:prSet presAssocID="{E8D2DA1C-9A5E-4EC3-8CD2-C3080C6BDD99}" presName="text2" presStyleLbl="fgAcc2" presStyleIdx="2" presStyleCnt="4">
        <dgm:presLayoutVars>
          <dgm:chPref val="3"/>
        </dgm:presLayoutVars>
      </dgm:prSet>
      <dgm:spPr/>
    </dgm:pt>
    <dgm:pt modelId="{10E6C433-13AF-4236-A8E7-6751D2D0EB3C}" type="pres">
      <dgm:prSet presAssocID="{E8D2DA1C-9A5E-4EC3-8CD2-C3080C6BDD99}" presName="hierChild3" presStyleCnt="0"/>
      <dgm:spPr/>
    </dgm:pt>
    <dgm:pt modelId="{4903F272-2E9F-4645-92D6-4E72AC7D8CB8}" type="pres">
      <dgm:prSet presAssocID="{D4E4ACF9-3842-427D-A7ED-156F511F2A3A}" presName="Name10" presStyleLbl="parChTrans1D2" presStyleIdx="3" presStyleCnt="4"/>
      <dgm:spPr/>
    </dgm:pt>
    <dgm:pt modelId="{5C3727CA-3647-440D-8ECF-6BB053E4A894}" type="pres">
      <dgm:prSet presAssocID="{F713D17C-B5A8-44D9-A556-D6D13CE72354}" presName="hierRoot2" presStyleCnt="0"/>
      <dgm:spPr/>
    </dgm:pt>
    <dgm:pt modelId="{41D7CDA3-0D3B-4D67-BD74-3E21F83D4F65}" type="pres">
      <dgm:prSet presAssocID="{F713D17C-B5A8-44D9-A556-D6D13CE72354}" presName="composite2" presStyleCnt="0"/>
      <dgm:spPr/>
    </dgm:pt>
    <dgm:pt modelId="{C85DE644-4D0D-4803-AD67-249B98B55EFA}" type="pres">
      <dgm:prSet presAssocID="{F713D17C-B5A8-44D9-A556-D6D13CE72354}" presName="background2" presStyleLbl="node2" presStyleIdx="3" presStyleCnt="4"/>
      <dgm:spPr/>
    </dgm:pt>
    <dgm:pt modelId="{90D8CB2E-0D22-4365-8AA3-723807618274}" type="pres">
      <dgm:prSet presAssocID="{F713D17C-B5A8-44D9-A556-D6D13CE72354}" presName="text2" presStyleLbl="fgAcc2" presStyleIdx="3" presStyleCnt="4">
        <dgm:presLayoutVars>
          <dgm:chPref val="3"/>
        </dgm:presLayoutVars>
      </dgm:prSet>
      <dgm:spPr/>
    </dgm:pt>
    <dgm:pt modelId="{57A16B10-D352-4D19-8D6F-782167428AC1}" type="pres">
      <dgm:prSet presAssocID="{F713D17C-B5A8-44D9-A556-D6D13CE72354}" presName="hierChild3" presStyleCnt="0"/>
      <dgm:spPr/>
    </dgm:pt>
  </dgm:ptLst>
  <dgm:cxnLst>
    <dgm:cxn modelId="{3C581D00-99CE-4D5D-AA11-F6D71063ED86}" type="presOf" srcId="{9B34DCCB-8507-4074-B8AA-9C3154701799}" destId="{84820B52-B819-40A7-8C03-D9A955F634E5}" srcOrd="0" destOrd="0" presId="urn:microsoft.com/office/officeart/2005/8/layout/hierarchy1"/>
    <dgm:cxn modelId="{21EC101D-1560-4FF3-9A3E-2C985C52FC5D}" type="presOf" srcId="{15149D71-0A66-4AD1-9ACA-D6EE832D92D3}" destId="{551497E3-1DA5-40AE-B9F6-04FEEBF4E572}" srcOrd="0" destOrd="0" presId="urn:microsoft.com/office/officeart/2005/8/layout/hierarchy1"/>
    <dgm:cxn modelId="{6EDF3123-C4EA-4313-B2D6-9CC9D403157D}" type="presOf" srcId="{8923B3B4-1835-457D-A966-9D938A18A6B0}" destId="{D0BD2917-1352-4A83-8DFC-F8D2470495D0}" srcOrd="0" destOrd="0" presId="urn:microsoft.com/office/officeart/2005/8/layout/hierarchy1"/>
    <dgm:cxn modelId="{FA600F30-2E80-43E4-AF86-ECA39E7D4A8C}" srcId="{C2DD79D2-F61E-4A22-8B14-AC8405A2B244}" destId="{254B92E0-50BD-44BA-BC12-8C3D4D149480}" srcOrd="1" destOrd="0" parTransId="{D034BB06-90AC-4A83-BDC6-DB71194E6068}" sibTransId="{9D7DA6B0-9FB9-4C88-ACD5-B727EFB22FC9}"/>
    <dgm:cxn modelId="{92699730-9FC1-4C7D-881D-E17A8B4D0016}" type="presOf" srcId="{C2DD79D2-F61E-4A22-8B14-AC8405A2B244}" destId="{8EEA8419-A585-40B6-B067-C63869FB50E7}" srcOrd="0" destOrd="0" presId="urn:microsoft.com/office/officeart/2005/8/layout/hierarchy1"/>
    <dgm:cxn modelId="{BDE0D532-05EF-4E54-89DA-AA891E2CD7F3}" type="presOf" srcId="{F713D17C-B5A8-44D9-A556-D6D13CE72354}" destId="{90D8CB2E-0D22-4365-8AA3-723807618274}" srcOrd="0" destOrd="0" presId="urn:microsoft.com/office/officeart/2005/8/layout/hierarchy1"/>
    <dgm:cxn modelId="{61703A35-F588-48A3-82F3-A2C09D2487BE}" srcId="{254B92E0-50BD-44BA-BC12-8C3D4D149480}" destId="{F713D17C-B5A8-44D9-A556-D6D13CE72354}" srcOrd="1" destOrd="0" parTransId="{D4E4ACF9-3842-427D-A7ED-156F511F2A3A}" sibTransId="{A962451E-802B-4459-8EA0-72DF4171B2C6}"/>
    <dgm:cxn modelId="{993AFB3B-B6FB-4FD3-9E0C-AEDCE27B0CAE}" type="presOf" srcId="{D4E4ACF9-3842-427D-A7ED-156F511F2A3A}" destId="{4903F272-2E9F-4645-92D6-4E72AC7D8CB8}" srcOrd="0" destOrd="0" presId="urn:microsoft.com/office/officeart/2005/8/layout/hierarchy1"/>
    <dgm:cxn modelId="{9FCED162-4CEB-4A2F-B28E-9CFB14C13D59}" srcId="{254B92E0-50BD-44BA-BC12-8C3D4D149480}" destId="{E8D2DA1C-9A5E-4EC3-8CD2-C3080C6BDD99}" srcOrd="0" destOrd="0" parTransId="{15149D71-0A66-4AD1-9ACA-D6EE832D92D3}" sibTransId="{7AD7A8A2-0A52-44B3-8680-BFF7A8D856DA}"/>
    <dgm:cxn modelId="{2E115892-ABAE-4FE1-AE4E-7F0CE0E86803}" type="presOf" srcId="{14C6D548-4A1A-40D7-BF91-4C4B624EB943}" destId="{CDF77166-86E7-4E8F-A2AF-EDC0B8252FF6}" srcOrd="0" destOrd="0" presId="urn:microsoft.com/office/officeart/2005/8/layout/hierarchy1"/>
    <dgm:cxn modelId="{D885189E-276A-400D-A97A-911E8B9E5D0C}" srcId="{9B34DCCB-8507-4074-B8AA-9C3154701799}" destId="{9D3982C7-3386-46FA-859A-1094A2FEFA0C}" srcOrd="1" destOrd="0" parTransId="{14C6D548-4A1A-40D7-BF91-4C4B624EB943}" sibTransId="{7AA4FCC1-E6D8-45CD-B83B-50533640ABB2}"/>
    <dgm:cxn modelId="{65E6B29E-42A3-4625-82E6-63A2EC1564A7}" type="presOf" srcId="{254B92E0-50BD-44BA-BC12-8C3D4D149480}" destId="{B52B4B55-BC4F-4DE3-B0BC-142E738F08D1}" srcOrd="0" destOrd="0" presId="urn:microsoft.com/office/officeart/2005/8/layout/hierarchy1"/>
    <dgm:cxn modelId="{16732EA8-0FAF-4C47-AD33-A31BD6A34748}" type="presOf" srcId="{E8D2DA1C-9A5E-4EC3-8CD2-C3080C6BDD99}" destId="{65F7BBAE-3512-4B74-B3B7-44E4DBC85817}" srcOrd="0" destOrd="0" presId="urn:microsoft.com/office/officeart/2005/8/layout/hierarchy1"/>
    <dgm:cxn modelId="{6BD476A9-6313-4A74-BED8-111F7B9A03DB}" srcId="{C2DD79D2-F61E-4A22-8B14-AC8405A2B244}" destId="{9B34DCCB-8507-4074-B8AA-9C3154701799}" srcOrd="0" destOrd="0" parTransId="{CB8C1A79-5079-4CCC-97C9-4E0453C41291}" sibTransId="{021C547A-D987-4AE6-B6EA-FE9A9CD4383A}"/>
    <dgm:cxn modelId="{06D777AF-B487-4041-A2A8-5C8A2FB77634}" srcId="{9B34DCCB-8507-4074-B8AA-9C3154701799}" destId="{3ADCCCF7-76F5-494E-A2AC-F4E6459347C1}" srcOrd="0" destOrd="0" parTransId="{8923B3B4-1835-457D-A966-9D938A18A6B0}" sibTransId="{410BC997-91E0-4F0F-B54C-B510D103B488}"/>
    <dgm:cxn modelId="{56EE6AB9-E747-4DC8-8F59-B286E83545C5}" type="presOf" srcId="{3ADCCCF7-76F5-494E-A2AC-F4E6459347C1}" destId="{2A0811B4-E6EA-4928-BFC3-1AFD187B8144}" srcOrd="0" destOrd="0" presId="urn:microsoft.com/office/officeart/2005/8/layout/hierarchy1"/>
    <dgm:cxn modelId="{F4E073F3-9E8B-40C8-8324-E9CE3E219458}" type="presOf" srcId="{9D3982C7-3386-46FA-859A-1094A2FEFA0C}" destId="{3E51E1EC-3776-4CB8-B83C-4875308CDAFE}" srcOrd="0" destOrd="0" presId="urn:microsoft.com/office/officeart/2005/8/layout/hierarchy1"/>
    <dgm:cxn modelId="{3C0C5BA1-F4CA-4C55-9183-90523C4E3D47}" type="presParOf" srcId="{8EEA8419-A585-40B6-B067-C63869FB50E7}" destId="{7B8C42F1-6273-47C2-8735-F877D0BAD350}" srcOrd="0" destOrd="0" presId="urn:microsoft.com/office/officeart/2005/8/layout/hierarchy1"/>
    <dgm:cxn modelId="{C9FF9995-FB1A-444C-926C-F992091947AE}" type="presParOf" srcId="{7B8C42F1-6273-47C2-8735-F877D0BAD350}" destId="{3EC038C4-590B-4DB8-B4C9-7A68059A5359}" srcOrd="0" destOrd="0" presId="urn:microsoft.com/office/officeart/2005/8/layout/hierarchy1"/>
    <dgm:cxn modelId="{FF1C30C6-288E-4138-AC0C-99062A696A1A}" type="presParOf" srcId="{3EC038C4-590B-4DB8-B4C9-7A68059A5359}" destId="{D4ECCC09-25A9-4A54-98DE-4E87E8BD76A2}" srcOrd="0" destOrd="0" presId="urn:microsoft.com/office/officeart/2005/8/layout/hierarchy1"/>
    <dgm:cxn modelId="{670E06A6-628A-4FE9-8F58-30CEA008AE81}" type="presParOf" srcId="{3EC038C4-590B-4DB8-B4C9-7A68059A5359}" destId="{84820B52-B819-40A7-8C03-D9A955F634E5}" srcOrd="1" destOrd="0" presId="urn:microsoft.com/office/officeart/2005/8/layout/hierarchy1"/>
    <dgm:cxn modelId="{2A68E654-E2AD-4628-A35A-965AF9632756}" type="presParOf" srcId="{7B8C42F1-6273-47C2-8735-F877D0BAD350}" destId="{5F27CACB-9EAA-4F77-A9BE-1DCD53FD3093}" srcOrd="1" destOrd="0" presId="urn:microsoft.com/office/officeart/2005/8/layout/hierarchy1"/>
    <dgm:cxn modelId="{41ED4533-FF14-448E-AEB5-DE08655CA5EE}" type="presParOf" srcId="{5F27CACB-9EAA-4F77-A9BE-1DCD53FD3093}" destId="{D0BD2917-1352-4A83-8DFC-F8D2470495D0}" srcOrd="0" destOrd="0" presId="urn:microsoft.com/office/officeart/2005/8/layout/hierarchy1"/>
    <dgm:cxn modelId="{5C865B80-CAFB-405B-9564-DE04E99E8B3F}" type="presParOf" srcId="{5F27CACB-9EAA-4F77-A9BE-1DCD53FD3093}" destId="{BFFF0156-1552-4F48-A3BD-B6919E5B9D5B}" srcOrd="1" destOrd="0" presId="urn:microsoft.com/office/officeart/2005/8/layout/hierarchy1"/>
    <dgm:cxn modelId="{36E7CE1C-6CEB-4F75-999B-53D80602B701}" type="presParOf" srcId="{BFFF0156-1552-4F48-A3BD-B6919E5B9D5B}" destId="{77F35DC3-A8B4-4ECF-A822-D1B81EBF3BE7}" srcOrd="0" destOrd="0" presId="urn:microsoft.com/office/officeart/2005/8/layout/hierarchy1"/>
    <dgm:cxn modelId="{D381DF80-393C-4957-88E5-B868421A2FFA}" type="presParOf" srcId="{77F35DC3-A8B4-4ECF-A822-D1B81EBF3BE7}" destId="{789567D4-872F-4E71-8F23-47A65A95778E}" srcOrd="0" destOrd="0" presId="urn:microsoft.com/office/officeart/2005/8/layout/hierarchy1"/>
    <dgm:cxn modelId="{4E4CE689-9B57-42E5-AACC-FB5954AAFEBB}" type="presParOf" srcId="{77F35DC3-A8B4-4ECF-A822-D1B81EBF3BE7}" destId="{2A0811B4-E6EA-4928-BFC3-1AFD187B8144}" srcOrd="1" destOrd="0" presId="urn:microsoft.com/office/officeart/2005/8/layout/hierarchy1"/>
    <dgm:cxn modelId="{56E12263-823A-44D7-AB55-572EED5D16DD}" type="presParOf" srcId="{BFFF0156-1552-4F48-A3BD-B6919E5B9D5B}" destId="{AC03527D-CC3A-4328-A664-EFE1675A6029}" srcOrd="1" destOrd="0" presId="urn:microsoft.com/office/officeart/2005/8/layout/hierarchy1"/>
    <dgm:cxn modelId="{7C24C4EA-B885-40DA-B2F5-7ACD3CF00974}" type="presParOf" srcId="{5F27CACB-9EAA-4F77-A9BE-1DCD53FD3093}" destId="{CDF77166-86E7-4E8F-A2AF-EDC0B8252FF6}" srcOrd="2" destOrd="0" presId="urn:microsoft.com/office/officeart/2005/8/layout/hierarchy1"/>
    <dgm:cxn modelId="{1E49BA75-EE02-4DC0-B550-8A20E56080DF}" type="presParOf" srcId="{5F27CACB-9EAA-4F77-A9BE-1DCD53FD3093}" destId="{C203A3B7-CF01-424C-8C45-6832765760F0}" srcOrd="3" destOrd="0" presId="urn:microsoft.com/office/officeart/2005/8/layout/hierarchy1"/>
    <dgm:cxn modelId="{D3A54911-5898-4632-9E77-F2B2310BE12D}" type="presParOf" srcId="{C203A3B7-CF01-424C-8C45-6832765760F0}" destId="{BBBC4B84-B7B7-4AEE-AF9A-5B9703582C4D}" srcOrd="0" destOrd="0" presId="urn:microsoft.com/office/officeart/2005/8/layout/hierarchy1"/>
    <dgm:cxn modelId="{FC3DB96F-95B4-4AB1-B9CC-5F3E3172BE14}" type="presParOf" srcId="{BBBC4B84-B7B7-4AEE-AF9A-5B9703582C4D}" destId="{A1F95B93-97DD-4F20-BAAA-51825F9E2C6F}" srcOrd="0" destOrd="0" presId="urn:microsoft.com/office/officeart/2005/8/layout/hierarchy1"/>
    <dgm:cxn modelId="{3CCA7BEC-7359-433A-A534-809DB21BB568}" type="presParOf" srcId="{BBBC4B84-B7B7-4AEE-AF9A-5B9703582C4D}" destId="{3E51E1EC-3776-4CB8-B83C-4875308CDAFE}" srcOrd="1" destOrd="0" presId="urn:microsoft.com/office/officeart/2005/8/layout/hierarchy1"/>
    <dgm:cxn modelId="{FC6D7213-52B3-44AC-A140-7FD75EDDBF8C}" type="presParOf" srcId="{C203A3B7-CF01-424C-8C45-6832765760F0}" destId="{F7807AB0-0DAA-4EE6-8417-CB3859BAD4E9}" srcOrd="1" destOrd="0" presId="urn:microsoft.com/office/officeart/2005/8/layout/hierarchy1"/>
    <dgm:cxn modelId="{A25A2032-0267-4D7A-8F0F-3A9D33BAA58B}" type="presParOf" srcId="{8EEA8419-A585-40B6-B067-C63869FB50E7}" destId="{85DF9F59-25FF-42EC-B27E-4821835CB1ED}" srcOrd="1" destOrd="0" presId="urn:microsoft.com/office/officeart/2005/8/layout/hierarchy1"/>
    <dgm:cxn modelId="{BF75042F-3E3E-498A-B735-1FA85C6BFC6B}" type="presParOf" srcId="{85DF9F59-25FF-42EC-B27E-4821835CB1ED}" destId="{1E1AAD59-5176-4AAD-8AF0-A1545001390D}" srcOrd="0" destOrd="0" presId="urn:microsoft.com/office/officeart/2005/8/layout/hierarchy1"/>
    <dgm:cxn modelId="{E113B1E8-24A8-4518-BD88-92B98FF28635}" type="presParOf" srcId="{1E1AAD59-5176-4AAD-8AF0-A1545001390D}" destId="{E30C116D-FEBC-499D-96C7-20A98354BCA0}" srcOrd="0" destOrd="0" presId="urn:microsoft.com/office/officeart/2005/8/layout/hierarchy1"/>
    <dgm:cxn modelId="{D896DE99-1C3E-4BFF-B31F-D0CBACEB249B}" type="presParOf" srcId="{1E1AAD59-5176-4AAD-8AF0-A1545001390D}" destId="{B52B4B55-BC4F-4DE3-B0BC-142E738F08D1}" srcOrd="1" destOrd="0" presId="urn:microsoft.com/office/officeart/2005/8/layout/hierarchy1"/>
    <dgm:cxn modelId="{DFF52CDD-8F18-41A6-AFD4-61371D4BBA86}" type="presParOf" srcId="{85DF9F59-25FF-42EC-B27E-4821835CB1ED}" destId="{FF30575F-E020-4313-9953-6A5B26617961}" srcOrd="1" destOrd="0" presId="urn:microsoft.com/office/officeart/2005/8/layout/hierarchy1"/>
    <dgm:cxn modelId="{33694DC6-2CDE-44A5-933E-BC3CB9FF2BA5}" type="presParOf" srcId="{FF30575F-E020-4313-9953-6A5B26617961}" destId="{551497E3-1DA5-40AE-B9F6-04FEEBF4E572}" srcOrd="0" destOrd="0" presId="urn:microsoft.com/office/officeart/2005/8/layout/hierarchy1"/>
    <dgm:cxn modelId="{F9484A3B-9212-4E4B-914A-4A63F8F0A225}" type="presParOf" srcId="{FF30575F-E020-4313-9953-6A5B26617961}" destId="{357BED57-EA87-497A-8C48-C74A38D9DFE8}" srcOrd="1" destOrd="0" presId="urn:microsoft.com/office/officeart/2005/8/layout/hierarchy1"/>
    <dgm:cxn modelId="{B63A8825-7960-4FE3-9CA0-770CBE8F9235}" type="presParOf" srcId="{357BED57-EA87-497A-8C48-C74A38D9DFE8}" destId="{BA0BD6D1-312A-4822-8615-C1CDF0DD984E}" srcOrd="0" destOrd="0" presId="urn:microsoft.com/office/officeart/2005/8/layout/hierarchy1"/>
    <dgm:cxn modelId="{D1F3131D-7E91-40E4-B3AF-50D66D4AE27A}" type="presParOf" srcId="{BA0BD6D1-312A-4822-8615-C1CDF0DD984E}" destId="{3D752AFE-D77B-40FC-BD8F-59FF89121871}" srcOrd="0" destOrd="0" presId="urn:microsoft.com/office/officeart/2005/8/layout/hierarchy1"/>
    <dgm:cxn modelId="{ABB0FA4C-C3BC-48F0-802F-6482A45EFAA0}" type="presParOf" srcId="{BA0BD6D1-312A-4822-8615-C1CDF0DD984E}" destId="{65F7BBAE-3512-4B74-B3B7-44E4DBC85817}" srcOrd="1" destOrd="0" presId="urn:microsoft.com/office/officeart/2005/8/layout/hierarchy1"/>
    <dgm:cxn modelId="{4D238A43-26DA-48F3-B194-C4BC5EF3B1B8}" type="presParOf" srcId="{357BED57-EA87-497A-8C48-C74A38D9DFE8}" destId="{10E6C433-13AF-4236-A8E7-6751D2D0EB3C}" srcOrd="1" destOrd="0" presId="urn:microsoft.com/office/officeart/2005/8/layout/hierarchy1"/>
    <dgm:cxn modelId="{2AB2609E-2C55-40A4-A7C7-E179EFCEA2A3}" type="presParOf" srcId="{FF30575F-E020-4313-9953-6A5B26617961}" destId="{4903F272-2E9F-4645-92D6-4E72AC7D8CB8}" srcOrd="2" destOrd="0" presId="urn:microsoft.com/office/officeart/2005/8/layout/hierarchy1"/>
    <dgm:cxn modelId="{1F5F5A2F-47FC-47F9-A19F-71C5D43D3699}" type="presParOf" srcId="{FF30575F-E020-4313-9953-6A5B26617961}" destId="{5C3727CA-3647-440D-8ECF-6BB053E4A894}" srcOrd="3" destOrd="0" presId="urn:microsoft.com/office/officeart/2005/8/layout/hierarchy1"/>
    <dgm:cxn modelId="{92F00E86-F922-476E-B6B7-F8DACD23895C}" type="presParOf" srcId="{5C3727CA-3647-440D-8ECF-6BB053E4A894}" destId="{41D7CDA3-0D3B-4D67-BD74-3E21F83D4F65}" srcOrd="0" destOrd="0" presId="urn:microsoft.com/office/officeart/2005/8/layout/hierarchy1"/>
    <dgm:cxn modelId="{EA936768-4870-4D14-ACAC-A730AE33AE8A}" type="presParOf" srcId="{41D7CDA3-0D3B-4D67-BD74-3E21F83D4F65}" destId="{C85DE644-4D0D-4803-AD67-249B98B55EFA}" srcOrd="0" destOrd="0" presId="urn:microsoft.com/office/officeart/2005/8/layout/hierarchy1"/>
    <dgm:cxn modelId="{F39F1510-BCA6-4260-9390-8A5D4A40A361}" type="presParOf" srcId="{41D7CDA3-0D3B-4D67-BD74-3E21F83D4F65}" destId="{90D8CB2E-0D22-4365-8AA3-723807618274}" srcOrd="1" destOrd="0" presId="urn:microsoft.com/office/officeart/2005/8/layout/hierarchy1"/>
    <dgm:cxn modelId="{1AF489E9-9F09-417D-B9E3-F8B847D8A39F}" type="presParOf" srcId="{5C3727CA-3647-440D-8ECF-6BB053E4A894}" destId="{57A16B10-D352-4D19-8D6F-782167428AC1}"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91D035-2122-4859-AC59-9CB64A804E82}">
      <dsp:nvSpPr>
        <dsp:cNvPr id="0" name=""/>
        <dsp:cNvSpPr/>
      </dsp:nvSpPr>
      <dsp:spPr>
        <a:xfrm>
          <a:off x="630352" y="423317"/>
          <a:ext cx="1452931" cy="1452931"/>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3C66B5A-0E09-4942-94AF-FC5FEBBDD986}">
      <dsp:nvSpPr>
        <dsp:cNvPr id="0" name=""/>
        <dsp:cNvSpPr/>
      </dsp:nvSpPr>
      <dsp:spPr>
        <a:xfrm>
          <a:off x="939993" y="732958"/>
          <a:ext cx="833649" cy="8336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25293296-29F9-4E69-8F24-3F5CFC678870}">
      <dsp:nvSpPr>
        <dsp:cNvPr id="0" name=""/>
        <dsp:cNvSpPr/>
      </dsp:nvSpPr>
      <dsp:spPr>
        <a:xfrm>
          <a:off x="165890" y="2328800"/>
          <a:ext cx="2381854"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it-IT" sz="1700" kern="1200"/>
            <a:t>What has been said about AI in ESP classes?</a:t>
          </a:r>
          <a:endParaRPr lang="en-US" sz="1700" kern="1200"/>
        </a:p>
      </dsp:txBody>
      <dsp:txXfrm>
        <a:off x="165890" y="2328800"/>
        <a:ext cx="2381854" cy="720000"/>
      </dsp:txXfrm>
    </dsp:sp>
    <dsp:sp modelId="{EC162BC7-5009-45B4-9C45-420F56A174EE}">
      <dsp:nvSpPr>
        <dsp:cNvPr id="0" name=""/>
        <dsp:cNvSpPr/>
      </dsp:nvSpPr>
      <dsp:spPr>
        <a:xfrm>
          <a:off x="3429031" y="423317"/>
          <a:ext cx="1452931" cy="1452931"/>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68A3B9-746E-4DA7-BEB9-63EC5207751B}">
      <dsp:nvSpPr>
        <dsp:cNvPr id="0" name=""/>
        <dsp:cNvSpPr/>
      </dsp:nvSpPr>
      <dsp:spPr>
        <a:xfrm>
          <a:off x="3738672" y="732958"/>
          <a:ext cx="833649" cy="8336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C7ACBBF2-1679-4F22-85D1-46D9FAE82B8D}">
      <dsp:nvSpPr>
        <dsp:cNvPr id="0" name=""/>
        <dsp:cNvSpPr/>
      </dsp:nvSpPr>
      <dsp:spPr>
        <a:xfrm>
          <a:off x="2964570" y="2328800"/>
          <a:ext cx="2381854"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it-IT" sz="1700" kern="1200"/>
            <a:t>What are the uses for AI in ESP classes?</a:t>
          </a:r>
          <a:endParaRPr lang="en-US" sz="1700" kern="1200"/>
        </a:p>
      </dsp:txBody>
      <dsp:txXfrm>
        <a:off x="2964570" y="2328800"/>
        <a:ext cx="2381854" cy="720000"/>
      </dsp:txXfrm>
    </dsp:sp>
    <dsp:sp modelId="{E3D03B1A-3559-4E74-8A8D-E634BF4EF3AB}">
      <dsp:nvSpPr>
        <dsp:cNvPr id="0" name=""/>
        <dsp:cNvSpPr/>
      </dsp:nvSpPr>
      <dsp:spPr>
        <a:xfrm>
          <a:off x="6227710" y="423317"/>
          <a:ext cx="1452931" cy="1452931"/>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F617D60-38A9-4359-9844-A171D933938D}">
      <dsp:nvSpPr>
        <dsp:cNvPr id="0" name=""/>
        <dsp:cNvSpPr/>
      </dsp:nvSpPr>
      <dsp:spPr>
        <a:xfrm>
          <a:off x="6537352" y="732958"/>
          <a:ext cx="833649" cy="83364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6FCB0776-2825-40D8-8F8F-2F0CAE997310}">
      <dsp:nvSpPr>
        <dsp:cNvPr id="0" name=""/>
        <dsp:cNvSpPr/>
      </dsp:nvSpPr>
      <dsp:spPr>
        <a:xfrm>
          <a:off x="5763249" y="2328800"/>
          <a:ext cx="2381854"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it-IT" sz="1700" kern="1200"/>
            <a:t>What are the advantages?</a:t>
          </a:r>
          <a:endParaRPr lang="en-US" sz="1700" kern="1200"/>
        </a:p>
      </dsp:txBody>
      <dsp:txXfrm>
        <a:off x="5763249" y="2328800"/>
        <a:ext cx="2381854" cy="720000"/>
      </dsp:txXfrm>
    </dsp:sp>
    <dsp:sp modelId="{CD2FCCF9-6E52-408C-8BF6-9068D4E733FB}">
      <dsp:nvSpPr>
        <dsp:cNvPr id="0" name=""/>
        <dsp:cNvSpPr/>
      </dsp:nvSpPr>
      <dsp:spPr>
        <a:xfrm>
          <a:off x="9026390" y="423317"/>
          <a:ext cx="1452931" cy="1452931"/>
        </a:xfrm>
        <a:prstGeom prst="ellipse">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50E5C3C-9B5B-49C3-8490-8E3109549707}">
      <dsp:nvSpPr>
        <dsp:cNvPr id="0" name=""/>
        <dsp:cNvSpPr/>
      </dsp:nvSpPr>
      <dsp:spPr>
        <a:xfrm>
          <a:off x="9336031" y="732958"/>
          <a:ext cx="833649" cy="83364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93D82FA-5631-4D84-AC6B-645BE835767A}">
      <dsp:nvSpPr>
        <dsp:cNvPr id="0" name=""/>
        <dsp:cNvSpPr/>
      </dsp:nvSpPr>
      <dsp:spPr>
        <a:xfrm>
          <a:off x="8561928" y="2328800"/>
          <a:ext cx="2381854"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it-IT" sz="1700" kern="1200"/>
            <a:t>What are the disadvanteges?</a:t>
          </a:r>
          <a:endParaRPr lang="en-US" sz="1700" kern="1200"/>
        </a:p>
      </dsp:txBody>
      <dsp:txXfrm>
        <a:off x="8561928" y="2328800"/>
        <a:ext cx="2381854"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48867F-4897-4779-82D6-253E14B92BBD}">
      <dsp:nvSpPr>
        <dsp:cNvPr id="0" name=""/>
        <dsp:cNvSpPr/>
      </dsp:nvSpPr>
      <dsp:spPr>
        <a:xfrm>
          <a:off x="0" y="705"/>
          <a:ext cx="6669431" cy="16504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82D9EB5-BF6D-42A5-BFC3-CCD3AA0EAE76}">
      <dsp:nvSpPr>
        <dsp:cNvPr id="0" name=""/>
        <dsp:cNvSpPr/>
      </dsp:nvSpPr>
      <dsp:spPr>
        <a:xfrm>
          <a:off x="499262" y="372057"/>
          <a:ext cx="907749" cy="90774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F8AAF73A-984C-4BFC-8147-B7E2180F0F68}">
      <dsp:nvSpPr>
        <dsp:cNvPr id="0" name=""/>
        <dsp:cNvSpPr/>
      </dsp:nvSpPr>
      <dsp:spPr>
        <a:xfrm>
          <a:off x="1906274" y="705"/>
          <a:ext cx="4763156" cy="16504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4673" tIns="174673" rIns="174673" bIns="174673" numCol="1" spcCol="1270" anchor="ctr" anchorCtr="0">
          <a:noAutofit/>
        </a:bodyPr>
        <a:lstStyle/>
        <a:p>
          <a:pPr marL="0" lvl="0" indent="0" algn="l" defTabSz="1066800">
            <a:lnSpc>
              <a:spcPct val="90000"/>
            </a:lnSpc>
            <a:spcBef>
              <a:spcPct val="0"/>
            </a:spcBef>
            <a:spcAft>
              <a:spcPct val="35000"/>
            </a:spcAft>
            <a:buNone/>
          </a:pPr>
          <a:r>
            <a:rPr lang="it-IT" sz="2400" kern="1200" dirty="0" err="1"/>
            <a:t>Perception</a:t>
          </a:r>
          <a:r>
            <a:rPr lang="it-IT" sz="2400" kern="1200" dirty="0"/>
            <a:t> surveys: </a:t>
          </a:r>
          <a:r>
            <a:rPr lang="it-IT" sz="2400" kern="1200" dirty="0" err="1"/>
            <a:t>what</a:t>
          </a:r>
          <a:r>
            <a:rPr lang="it-IT" sz="2400" kern="1200" dirty="0"/>
            <a:t> do </a:t>
          </a:r>
          <a:r>
            <a:rPr lang="it-IT" sz="2400" kern="1200" dirty="0" err="1"/>
            <a:t>students</a:t>
          </a:r>
          <a:r>
            <a:rPr lang="it-IT" sz="2400" kern="1200" dirty="0"/>
            <a:t> and/or </a:t>
          </a:r>
          <a:r>
            <a:rPr lang="it-IT" sz="2400" kern="1200" dirty="0" err="1"/>
            <a:t>teachers</a:t>
          </a:r>
          <a:r>
            <a:rPr lang="it-IT" sz="2400" kern="1200" dirty="0"/>
            <a:t> think </a:t>
          </a:r>
          <a:r>
            <a:rPr lang="it-IT" sz="2400" kern="1200" dirty="0" err="1"/>
            <a:t>about</a:t>
          </a:r>
          <a:r>
            <a:rPr lang="it-IT" sz="2400" kern="1200" dirty="0"/>
            <a:t> AI in ESP classes?</a:t>
          </a:r>
          <a:endParaRPr lang="en-US" sz="2400" kern="1200" dirty="0"/>
        </a:p>
      </dsp:txBody>
      <dsp:txXfrm>
        <a:off x="1906274" y="705"/>
        <a:ext cx="4763156" cy="1650454"/>
      </dsp:txXfrm>
    </dsp:sp>
    <dsp:sp modelId="{E3D687E4-68C5-47C3-90D3-CA643EF7F364}">
      <dsp:nvSpPr>
        <dsp:cNvPr id="0" name=""/>
        <dsp:cNvSpPr/>
      </dsp:nvSpPr>
      <dsp:spPr>
        <a:xfrm>
          <a:off x="0" y="2063772"/>
          <a:ext cx="6669431" cy="16504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7B35D8-5565-4F29-A37E-480500B32E89}">
      <dsp:nvSpPr>
        <dsp:cNvPr id="0" name=""/>
        <dsp:cNvSpPr/>
      </dsp:nvSpPr>
      <dsp:spPr>
        <a:xfrm>
          <a:off x="499262" y="2435125"/>
          <a:ext cx="907749" cy="90774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12A223A0-68FC-4466-89A3-67B12C987C36}">
      <dsp:nvSpPr>
        <dsp:cNvPr id="0" name=""/>
        <dsp:cNvSpPr/>
      </dsp:nvSpPr>
      <dsp:spPr>
        <a:xfrm>
          <a:off x="1906274" y="2063772"/>
          <a:ext cx="4763156" cy="16504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4673" tIns="174673" rIns="174673" bIns="174673" numCol="1" spcCol="1270" anchor="ctr" anchorCtr="0">
          <a:noAutofit/>
        </a:bodyPr>
        <a:lstStyle/>
        <a:p>
          <a:pPr marL="0" lvl="0" indent="0" algn="l" defTabSz="1066800">
            <a:lnSpc>
              <a:spcPct val="90000"/>
            </a:lnSpc>
            <a:spcBef>
              <a:spcPct val="0"/>
            </a:spcBef>
            <a:spcAft>
              <a:spcPct val="35000"/>
            </a:spcAft>
            <a:buNone/>
          </a:pPr>
          <a:r>
            <a:rPr lang="it-IT" sz="2400" kern="1200" dirty="0" err="1"/>
            <a:t>Experimental</a:t>
          </a:r>
          <a:r>
            <a:rPr lang="it-IT" sz="2400" kern="1200" dirty="0"/>
            <a:t> studies: are </a:t>
          </a:r>
          <a:r>
            <a:rPr lang="it-IT" sz="2400" kern="1200" dirty="0" err="1"/>
            <a:t>there</a:t>
          </a:r>
          <a:r>
            <a:rPr lang="it-IT" sz="2400" kern="1200" dirty="0"/>
            <a:t> </a:t>
          </a:r>
          <a:r>
            <a:rPr lang="it-IT" sz="2400" kern="1200" dirty="0" err="1"/>
            <a:t>tangible</a:t>
          </a:r>
          <a:r>
            <a:rPr lang="it-IT" sz="2400" kern="1200" dirty="0"/>
            <a:t> </a:t>
          </a:r>
          <a:r>
            <a:rPr lang="it-IT" sz="2400" kern="1200" dirty="0" err="1"/>
            <a:t>improvements</a:t>
          </a:r>
          <a:r>
            <a:rPr lang="it-IT" sz="2400" kern="1200" dirty="0"/>
            <a:t> </a:t>
          </a:r>
          <a:r>
            <a:rPr lang="it-IT" sz="2400" kern="1200" dirty="0" err="1"/>
            <a:t>if</a:t>
          </a:r>
          <a:r>
            <a:rPr lang="it-IT" sz="2400" kern="1200" dirty="0"/>
            <a:t> AI </a:t>
          </a:r>
          <a:r>
            <a:rPr lang="it-IT" sz="2400" kern="1200" dirty="0" err="1"/>
            <a:t>integration</a:t>
          </a:r>
          <a:r>
            <a:rPr lang="it-IT" sz="2400" kern="1200" dirty="0"/>
            <a:t> </a:t>
          </a:r>
          <a:r>
            <a:rPr lang="it-IT" sz="2400" kern="1200" dirty="0" err="1"/>
            <a:t>is</a:t>
          </a:r>
          <a:r>
            <a:rPr lang="it-IT" sz="2400" kern="1200" dirty="0"/>
            <a:t> </a:t>
          </a:r>
          <a:r>
            <a:rPr lang="it-IT" sz="2400" kern="1200" dirty="0" err="1"/>
            <a:t>implemented</a:t>
          </a:r>
          <a:r>
            <a:rPr lang="it-IT" sz="2400" kern="1200" dirty="0"/>
            <a:t>?</a:t>
          </a:r>
          <a:endParaRPr lang="en-US" sz="2400" kern="1200" dirty="0"/>
        </a:p>
      </dsp:txBody>
      <dsp:txXfrm>
        <a:off x="1906274" y="2063772"/>
        <a:ext cx="4763156" cy="1650454"/>
      </dsp:txXfrm>
    </dsp:sp>
    <dsp:sp modelId="{E5596C92-FC81-402B-8B24-53D6AB01F221}">
      <dsp:nvSpPr>
        <dsp:cNvPr id="0" name=""/>
        <dsp:cNvSpPr/>
      </dsp:nvSpPr>
      <dsp:spPr>
        <a:xfrm>
          <a:off x="0" y="4126840"/>
          <a:ext cx="6669431" cy="1650454"/>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3D2A15F-C9CA-4FF1-852C-02EBB0A59882}">
      <dsp:nvSpPr>
        <dsp:cNvPr id="0" name=""/>
        <dsp:cNvSpPr/>
      </dsp:nvSpPr>
      <dsp:spPr>
        <a:xfrm>
          <a:off x="499262" y="4498192"/>
          <a:ext cx="907749" cy="90774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079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5372663E-3DA8-481B-8CC0-2ED46F58CC40}">
      <dsp:nvSpPr>
        <dsp:cNvPr id="0" name=""/>
        <dsp:cNvSpPr/>
      </dsp:nvSpPr>
      <dsp:spPr>
        <a:xfrm>
          <a:off x="1906274" y="4126840"/>
          <a:ext cx="4763156" cy="165045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4673" tIns="174673" rIns="174673" bIns="174673" numCol="1" spcCol="1270" anchor="ctr" anchorCtr="0">
          <a:noAutofit/>
        </a:bodyPr>
        <a:lstStyle/>
        <a:p>
          <a:pPr marL="0" lvl="0" indent="0" algn="l" defTabSz="1066800">
            <a:lnSpc>
              <a:spcPct val="90000"/>
            </a:lnSpc>
            <a:spcBef>
              <a:spcPct val="0"/>
            </a:spcBef>
            <a:spcAft>
              <a:spcPct val="35000"/>
            </a:spcAft>
            <a:buNone/>
          </a:pPr>
          <a:r>
            <a:rPr lang="it-IT" sz="2400" kern="1200" dirty="0" err="1"/>
            <a:t>Practical</a:t>
          </a:r>
          <a:r>
            <a:rPr lang="it-IT" sz="2400" kern="1200" dirty="0"/>
            <a:t> </a:t>
          </a:r>
          <a:r>
            <a:rPr lang="it-IT" sz="2400" kern="1200" dirty="0" err="1"/>
            <a:t>applications</a:t>
          </a:r>
          <a:r>
            <a:rPr lang="it-IT" sz="2400" kern="1200" dirty="0"/>
            <a:t>: </a:t>
          </a:r>
          <a:r>
            <a:rPr lang="it-IT" sz="2400" kern="1200" dirty="0" err="1"/>
            <a:t>examples</a:t>
          </a:r>
          <a:r>
            <a:rPr lang="it-IT" sz="2400" kern="1200" dirty="0"/>
            <a:t> of AI </a:t>
          </a:r>
          <a:r>
            <a:rPr lang="it-IT" sz="2400" kern="1200" dirty="0" err="1"/>
            <a:t>integration</a:t>
          </a:r>
          <a:endParaRPr lang="en-US" sz="2400" kern="1200" dirty="0"/>
        </a:p>
      </dsp:txBody>
      <dsp:txXfrm>
        <a:off x="1906274" y="4126840"/>
        <a:ext cx="4763156" cy="165045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03F272-2E9F-4645-92D6-4E72AC7D8CB8}">
      <dsp:nvSpPr>
        <dsp:cNvPr id="0" name=""/>
        <dsp:cNvSpPr/>
      </dsp:nvSpPr>
      <dsp:spPr>
        <a:xfrm>
          <a:off x="7063901" y="1115083"/>
          <a:ext cx="1072396" cy="510363"/>
        </a:xfrm>
        <a:custGeom>
          <a:avLst/>
          <a:gdLst/>
          <a:ahLst/>
          <a:cxnLst/>
          <a:rect l="0" t="0" r="0" b="0"/>
          <a:pathLst>
            <a:path>
              <a:moveTo>
                <a:pt x="0" y="0"/>
              </a:moveTo>
              <a:lnTo>
                <a:pt x="0" y="347797"/>
              </a:lnTo>
              <a:lnTo>
                <a:pt x="1072396" y="347797"/>
              </a:lnTo>
              <a:lnTo>
                <a:pt x="1072396" y="510363"/>
              </a:lnTo>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551497E3-1DA5-40AE-B9F6-04FEEBF4E572}">
      <dsp:nvSpPr>
        <dsp:cNvPr id="0" name=""/>
        <dsp:cNvSpPr/>
      </dsp:nvSpPr>
      <dsp:spPr>
        <a:xfrm>
          <a:off x="5991505" y="1115083"/>
          <a:ext cx="1072396" cy="510363"/>
        </a:xfrm>
        <a:custGeom>
          <a:avLst/>
          <a:gdLst/>
          <a:ahLst/>
          <a:cxnLst/>
          <a:rect l="0" t="0" r="0" b="0"/>
          <a:pathLst>
            <a:path>
              <a:moveTo>
                <a:pt x="1072396" y="0"/>
              </a:moveTo>
              <a:lnTo>
                <a:pt x="1072396" y="347797"/>
              </a:lnTo>
              <a:lnTo>
                <a:pt x="0" y="347797"/>
              </a:lnTo>
              <a:lnTo>
                <a:pt x="0" y="510363"/>
              </a:lnTo>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DF77166-86E7-4E8F-A2AF-EDC0B8252FF6}">
      <dsp:nvSpPr>
        <dsp:cNvPr id="0" name=""/>
        <dsp:cNvSpPr/>
      </dsp:nvSpPr>
      <dsp:spPr>
        <a:xfrm>
          <a:off x="2774316" y="1115083"/>
          <a:ext cx="1072396" cy="510363"/>
        </a:xfrm>
        <a:custGeom>
          <a:avLst/>
          <a:gdLst/>
          <a:ahLst/>
          <a:cxnLst/>
          <a:rect l="0" t="0" r="0" b="0"/>
          <a:pathLst>
            <a:path>
              <a:moveTo>
                <a:pt x="0" y="0"/>
              </a:moveTo>
              <a:lnTo>
                <a:pt x="0" y="347797"/>
              </a:lnTo>
              <a:lnTo>
                <a:pt x="1072396" y="347797"/>
              </a:lnTo>
              <a:lnTo>
                <a:pt x="1072396" y="510363"/>
              </a:lnTo>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0BD2917-1352-4A83-8DFC-F8D2470495D0}">
      <dsp:nvSpPr>
        <dsp:cNvPr id="0" name=""/>
        <dsp:cNvSpPr/>
      </dsp:nvSpPr>
      <dsp:spPr>
        <a:xfrm>
          <a:off x="1701920" y="1115083"/>
          <a:ext cx="1072396" cy="510363"/>
        </a:xfrm>
        <a:custGeom>
          <a:avLst/>
          <a:gdLst/>
          <a:ahLst/>
          <a:cxnLst/>
          <a:rect l="0" t="0" r="0" b="0"/>
          <a:pathLst>
            <a:path>
              <a:moveTo>
                <a:pt x="1072396" y="0"/>
              </a:moveTo>
              <a:lnTo>
                <a:pt x="1072396" y="347797"/>
              </a:lnTo>
              <a:lnTo>
                <a:pt x="0" y="347797"/>
              </a:lnTo>
              <a:lnTo>
                <a:pt x="0" y="510363"/>
              </a:lnTo>
            </a:path>
          </a:pathLst>
        </a:custGeom>
        <a:noFill/>
        <a:ln w="9525" cap="flat" cmpd="sng" algn="ctr">
          <a:solidFill>
            <a:schemeClr val="accent6">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4ECCC09-25A9-4A54-98DE-4E87E8BD76A2}">
      <dsp:nvSpPr>
        <dsp:cNvPr id="0" name=""/>
        <dsp:cNvSpPr/>
      </dsp:nvSpPr>
      <dsp:spPr>
        <a:xfrm>
          <a:off x="1896901" y="766"/>
          <a:ext cx="1754830" cy="1114317"/>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sp>
    <dsp:sp modelId="{84820B52-B819-40A7-8C03-D9A955F634E5}">
      <dsp:nvSpPr>
        <dsp:cNvPr id="0" name=""/>
        <dsp:cNvSpPr/>
      </dsp:nvSpPr>
      <dsp:spPr>
        <a:xfrm>
          <a:off x="2091883" y="185998"/>
          <a:ext cx="1754830" cy="1114317"/>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it-IT" sz="1800" kern="1200" dirty="0" err="1"/>
            <a:t>Personalization</a:t>
          </a:r>
          <a:endParaRPr lang="en-US" sz="1800" kern="1200" dirty="0"/>
        </a:p>
      </dsp:txBody>
      <dsp:txXfrm>
        <a:off x="2124520" y="218635"/>
        <a:ext cx="1689556" cy="1049043"/>
      </dsp:txXfrm>
    </dsp:sp>
    <dsp:sp modelId="{789567D4-872F-4E71-8F23-47A65A95778E}">
      <dsp:nvSpPr>
        <dsp:cNvPr id="0" name=""/>
        <dsp:cNvSpPr/>
      </dsp:nvSpPr>
      <dsp:spPr>
        <a:xfrm>
          <a:off x="824505" y="1625446"/>
          <a:ext cx="1754830" cy="1114317"/>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sp>
    <dsp:sp modelId="{2A0811B4-E6EA-4928-BFC3-1AFD187B8144}">
      <dsp:nvSpPr>
        <dsp:cNvPr id="0" name=""/>
        <dsp:cNvSpPr/>
      </dsp:nvSpPr>
      <dsp:spPr>
        <a:xfrm>
          <a:off x="1019486" y="1810678"/>
          <a:ext cx="1754830" cy="1114317"/>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it-IT" sz="1800" kern="1200" dirty="0" err="1"/>
            <a:t>Student</a:t>
          </a:r>
          <a:r>
            <a:rPr lang="it-IT" sz="1800" kern="1200" dirty="0"/>
            <a:t> </a:t>
          </a:r>
          <a:r>
            <a:rPr lang="it-IT" sz="1800" kern="1200" dirty="0" err="1"/>
            <a:t>needs</a:t>
          </a:r>
          <a:endParaRPr lang="en-US" sz="1800" kern="1200" dirty="0"/>
        </a:p>
      </dsp:txBody>
      <dsp:txXfrm>
        <a:off x="1052123" y="1843315"/>
        <a:ext cx="1689556" cy="1049043"/>
      </dsp:txXfrm>
    </dsp:sp>
    <dsp:sp modelId="{A1F95B93-97DD-4F20-BAAA-51825F9E2C6F}">
      <dsp:nvSpPr>
        <dsp:cNvPr id="0" name=""/>
        <dsp:cNvSpPr/>
      </dsp:nvSpPr>
      <dsp:spPr>
        <a:xfrm>
          <a:off x="2969298" y="1625446"/>
          <a:ext cx="1754830" cy="1114317"/>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sp>
    <dsp:sp modelId="{3E51E1EC-3776-4CB8-B83C-4875308CDAFE}">
      <dsp:nvSpPr>
        <dsp:cNvPr id="0" name=""/>
        <dsp:cNvSpPr/>
      </dsp:nvSpPr>
      <dsp:spPr>
        <a:xfrm>
          <a:off x="3164279" y="1810678"/>
          <a:ext cx="1754830" cy="1114317"/>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it-IT" sz="1800" kern="1200" dirty="0"/>
            <a:t>Up-to-date </a:t>
          </a:r>
          <a:r>
            <a:rPr lang="it-IT" sz="1800" kern="1200" dirty="0" err="1"/>
            <a:t>materials</a:t>
          </a:r>
          <a:endParaRPr lang="en-US" sz="1800" kern="1200" dirty="0"/>
        </a:p>
      </dsp:txBody>
      <dsp:txXfrm>
        <a:off x="3196916" y="1843315"/>
        <a:ext cx="1689556" cy="1049043"/>
      </dsp:txXfrm>
    </dsp:sp>
    <dsp:sp modelId="{E30C116D-FEBC-499D-96C7-20A98354BCA0}">
      <dsp:nvSpPr>
        <dsp:cNvPr id="0" name=""/>
        <dsp:cNvSpPr/>
      </dsp:nvSpPr>
      <dsp:spPr>
        <a:xfrm>
          <a:off x="6186486" y="766"/>
          <a:ext cx="1754830" cy="1114317"/>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sp>
    <dsp:sp modelId="{B52B4B55-BC4F-4DE3-B0BC-142E738F08D1}">
      <dsp:nvSpPr>
        <dsp:cNvPr id="0" name=""/>
        <dsp:cNvSpPr/>
      </dsp:nvSpPr>
      <dsp:spPr>
        <a:xfrm>
          <a:off x="6381467" y="185998"/>
          <a:ext cx="1754830" cy="1114317"/>
        </a:xfrm>
        <a:prstGeom prst="roundRect">
          <a:avLst>
            <a:gd name="adj" fmla="val 10000"/>
          </a:avLst>
        </a:prstGeom>
        <a:solidFill>
          <a:schemeClr val="lt1">
            <a:alpha val="90000"/>
            <a:hueOff val="0"/>
            <a:satOff val="0"/>
            <a:lumOff val="0"/>
            <a:alphaOff val="0"/>
          </a:schemeClr>
        </a:solidFill>
        <a:ln w="9525" cap="flat" cmpd="sng" algn="ctr">
          <a:solidFill>
            <a:schemeClr val="accent4">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it-IT" sz="1800" kern="1200"/>
            <a:t>Learning support</a:t>
          </a:r>
          <a:endParaRPr lang="en-US" sz="1800" kern="1200"/>
        </a:p>
      </dsp:txBody>
      <dsp:txXfrm>
        <a:off x="6414104" y="218635"/>
        <a:ext cx="1689556" cy="1049043"/>
      </dsp:txXfrm>
    </dsp:sp>
    <dsp:sp modelId="{3D752AFE-D77B-40FC-BD8F-59FF89121871}">
      <dsp:nvSpPr>
        <dsp:cNvPr id="0" name=""/>
        <dsp:cNvSpPr/>
      </dsp:nvSpPr>
      <dsp:spPr>
        <a:xfrm>
          <a:off x="5114090" y="1625446"/>
          <a:ext cx="1754830" cy="1114317"/>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sp>
    <dsp:sp modelId="{65F7BBAE-3512-4B74-B3B7-44E4DBC85817}">
      <dsp:nvSpPr>
        <dsp:cNvPr id="0" name=""/>
        <dsp:cNvSpPr/>
      </dsp:nvSpPr>
      <dsp:spPr>
        <a:xfrm>
          <a:off x="5309071" y="1810678"/>
          <a:ext cx="1754830" cy="1114317"/>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it-IT" sz="1800" kern="1200"/>
            <a:t>Autonomous learning</a:t>
          </a:r>
          <a:endParaRPr lang="en-US" sz="1800" kern="1200"/>
        </a:p>
      </dsp:txBody>
      <dsp:txXfrm>
        <a:off x="5341708" y="1843315"/>
        <a:ext cx="1689556" cy="1049043"/>
      </dsp:txXfrm>
    </dsp:sp>
    <dsp:sp modelId="{C85DE644-4D0D-4803-AD67-249B98B55EFA}">
      <dsp:nvSpPr>
        <dsp:cNvPr id="0" name=""/>
        <dsp:cNvSpPr/>
      </dsp:nvSpPr>
      <dsp:spPr>
        <a:xfrm>
          <a:off x="7258883" y="1625446"/>
          <a:ext cx="1754830" cy="1114317"/>
        </a:xfrm>
        <a:prstGeom prst="roundRect">
          <a:avLst>
            <a:gd name="adj" fmla="val 10000"/>
          </a:avLst>
        </a:prstGeom>
        <a:solidFill>
          <a:schemeClr val="accent6">
            <a:hueOff val="0"/>
            <a:satOff val="0"/>
            <a:lumOff val="0"/>
            <a:alphaOff val="0"/>
          </a:schemeClr>
        </a:solidFill>
        <a:ln>
          <a:noFill/>
        </a:ln>
        <a:effectLst/>
      </dsp:spPr>
      <dsp:style>
        <a:lnRef idx="0">
          <a:scrgbClr r="0" g="0" b="0"/>
        </a:lnRef>
        <a:fillRef idx="3">
          <a:scrgbClr r="0" g="0" b="0"/>
        </a:fillRef>
        <a:effectRef idx="2">
          <a:scrgbClr r="0" g="0" b="0"/>
        </a:effectRef>
        <a:fontRef idx="minor">
          <a:schemeClr val="lt1"/>
        </a:fontRef>
      </dsp:style>
    </dsp:sp>
    <dsp:sp modelId="{90D8CB2E-0D22-4365-8AA3-723807618274}">
      <dsp:nvSpPr>
        <dsp:cNvPr id="0" name=""/>
        <dsp:cNvSpPr/>
      </dsp:nvSpPr>
      <dsp:spPr>
        <a:xfrm>
          <a:off x="7453864" y="1810678"/>
          <a:ext cx="1754830" cy="1114317"/>
        </a:xfrm>
        <a:prstGeom prst="roundRect">
          <a:avLst>
            <a:gd name="adj" fmla="val 10000"/>
          </a:avLst>
        </a:prstGeom>
        <a:solidFill>
          <a:schemeClr val="lt1">
            <a:alpha val="90000"/>
            <a:hueOff val="0"/>
            <a:satOff val="0"/>
            <a:lumOff val="0"/>
            <a:alphaOff val="0"/>
          </a:schemeClr>
        </a:solidFill>
        <a:ln w="9525" cap="flat" cmpd="sng" algn="ctr">
          <a:solidFill>
            <a:schemeClr val="accent6">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it-IT" sz="1800" kern="1200"/>
            <a:t>Continuous feedback</a:t>
          </a:r>
          <a:endParaRPr lang="en-US" sz="1800" kern="1200"/>
        </a:p>
      </dsp:txBody>
      <dsp:txXfrm>
        <a:off x="7486501" y="1843315"/>
        <a:ext cx="1689556" cy="1049043"/>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D96425-C765-4DFD-9E20-BCBD93D263DA}" type="datetimeFigureOut">
              <a:rPr lang="it-IT" smtClean="0"/>
              <a:t>26/03/2025</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F6E9CCD-F13F-4ACF-AE55-7A44AA5EB8F4}" type="slidenum">
              <a:rPr lang="it-IT" smtClean="0"/>
              <a:t>‹N›</a:t>
            </a:fld>
            <a:endParaRPr lang="it-IT"/>
          </a:p>
        </p:txBody>
      </p:sp>
    </p:spTree>
    <p:extLst>
      <p:ext uri="{BB962C8B-B14F-4D97-AF65-F5344CB8AC3E}">
        <p14:creationId xmlns:p14="http://schemas.microsoft.com/office/powerpoint/2010/main" val="1478620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7F6E9CCD-F13F-4ACF-AE55-7A44AA5EB8F4}" type="slidenum">
              <a:rPr lang="it-IT" smtClean="0"/>
              <a:t>10</a:t>
            </a:fld>
            <a:endParaRPr lang="it-IT"/>
          </a:p>
        </p:txBody>
      </p:sp>
    </p:spTree>
    <p:extLst>
      <p:ext uri="{BB962C8B-B14F-4D97-AF65-F5344CB8AC3E}">
        <p14:creationId xmlns:p14="http://schemas.microsoft.com/office/powerpoint/2010/main" val="295997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9798E-90C4-48E6-B39B-37FF65347ABD}"/>
              </a:ext>
            </a:extLst>
          </p:cNvPr>
          <p:cNvSpPr>
            <a:spLocks noGrp="1"/>
          </p:cNvSpPr>
          <p:nvPr>
            <p:ph type="ctrTitle"/>
          </p:nvPr>
        </p:nvSpPr>
        <p:spPr>
          <a:xfrm>
            <a:off x="2197100" y="1079500"/>
            <a:ext cx="7797799" cy="2138400"/>
          </a:xfrm>
        </p:spPr>
        <p:txBody>
          <a:bodyPr anchor="b">
            <a:normAutofit/>
          </a:bodyPr>
          <a:lstStyle>
            <a:lvl1pPr algn="ctr">
              <a:defRPr sz="2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93D95C8C-0A7F-40D9-A690-3D5898EFFE81}"/>
              </a:ext>
            </a:extLst>
          </p:cNvPr>
          <p:cNvSpPr>
            <a:spLocks noGrp="1"/>
          </p:cNvSpPr>
          <p:nvPr>
            <p:ph type="subTitle" idx="1"/>
          </p:nvPr>
        </p:nvSpPr>
        <p:spPr>
          <a:xfrm>
            <a:off x="3308350" y="4113213"/>
            <a:ext cx="5575300" cy="1655762"/>
          </a:xfrm>
        </p:spPr>
        <p:txBody>
          <a:bodyPr/>
          <a:lstStyle>
            <a:lvl1pPr marL="0" indent="0" algn="ctr">
              <a:buNone/>
              <a:defRPr sz="24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3D1322F3-E47A-4D6E-96A8-AB5C73BA9906}"/>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3/26/2025</a:t>
            </a:fld>
            <a:endParaRPr lang="en-US" dirty="0"/>
          </a:p>
        </p:txBody>
      </p:sp>
      <p:sp>
        <p:nvSpPr>
          <p:cNvPr id="5" name="Footer Placeholder 4">
            <a:extLst>
              <a:ext uri="{FF2B5EF4-FFF2-40B4-BE49-F238E27FC236}">
                <a16:creationId xmlns:a16="http://schemas.microsoft.com/office/drawing/2014/main" id="{737BF5CE-9E66-4FD5-949F-34E11607C6DF}"/>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4EEDAB7A-4032-416A-B04E-1F4878912E02}"/>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‹N›</a:t>
            </a:fld>
            <a:endParaRPr lang="en-US" dirty="0"/>
          </a:p>
        </p:txBody>
      </p:sp>
      <p:cxnSp>
        <p:nvCxnSpPr>
          <p:cNvPr id="7" name="Straight Connector 6">
            <a:extLst>
              <a:ext uri="{FF2B5EF4-FFF2-40B4-BE49-F238E27FC236}">
                <a16:creationId xmlns:a16="http://schemas.microsoft.com/office/drawing/2014/main" id="{701C0CAB-6A03-4C6A-9FAA-219847753628}"/>
              </a:ext>
            </a:extLst>
          </p:cNvPr>
          <p:cNvCxnSpPr>
            <a:cxnSpLocks/>
          </p:cNvCxnSpPr>
          <p:nvPr/>
        </p:nvCxnSpPr>
        <p:spPr>
          <a:xfrm>
            <a:off x="5826000" y="3690871"/>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F982E0B2-AA9C-441C-A08E-A9DF9CF12116}"/>
              </a:ext>
            </a:extLst>
          </p:cNvPr>
          <p:cNvGrpSpPr/>
          <p:nvPr/>
        </p:nvGrpSpPr>
        <p:grpSpPr>
          <a:xfrm>
            <a:off x="9728046" y="4869342"/>
            <a:ext cx="1623711" cy="630920"/>
            <a:chOff x="9588346" y="4824892"/>
            <a:chExt cx="1623711" cy="630920"/>
          </a:xfrm>
        </p:grpSpPr>
        <p:sp>
          <p:nvSpPr>
            <p:cNvPr id="16" name="Freeform: Shape 15">
              <a:extLst>
                <a:ext uri="{FF2B5EF4-FFF2-40B4-BE49-F238E27FC236}">
                  <a16:creationId xmlns:a16="http://schemas.microsoft.com/office/drawing/2014/main" id="{A4A2E074-C10D-4C57-AB72-B631E4D77102}"/>
                </a:ext>
              </a:extLst>
            </p:cNvPr>
            <p:cNvSpPr/>
            <p:nvPr/>
          </p:nvSpPr>
          <p:spPr>
            <a:xfrm rot="2700000" flipH="1">
              <a:off x="10267789" y="4452443"/>
              <a:ext cx="571820" cy="1316717"/>
            </a:xfrm>
            <a:custGeom>
              <a:avLst/>
              <a:gdLst>
                <a:gd name="connsiteX0" fmla="*/ 282417 w 571820"/>
                <a:gd name="connsiteY0" fmla="*/ 0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17" fmla="*/ 282417 w 571820"/>
                <a:gd name="connsiteY17" fmla="*/ 6349 h 1316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71820" h="1316717">
                  <a:moveTo>
                    <a:pt x="282417" y="0"/>
                  </a:moveTo>
                  <a:lnTo>
                    <a:pt x="285910" y="3175"/>
                  </a:lnTo>
                  <a:lnTo>
                    <a:pt x="287393" y="1827"/>
                  </a:lnTo>
                  <a:lnTo>
                    <a:pt x="289403" y="0"/>
                  </a:lnTo>
                  <a:lnTo>
                    <a:pt x="289403" y="6349"/>
                  </a:lnTo>
                  <a:lnTo>
                    <a:pt x="309203" y="24345"/>
                  </a:lnTo>
                  <a:cubicBezTo>
                    <a:pt x="471461" y="186603"/>
                    <a:pt x="571820" y="410761"/>
                    <a:pt x="571820" y="658359"/>
                  </a:cubicBezTo>
                  <a:cubicBezTo>
                    <a:pt x="571820" y="905956"/>
                    <a:pt x="471461" y="1130114"/>
                    <a:pt x="309203" y="1292372"/>
                  </a:cubicBezTo>
                  <a:lnTo>
                    <a:pt x="289403" y="1310368"/>
                  </a:lnTo>
                  <a:lnTo>
                    <a:pt x="289403" y="1316717"/>
                  </a:lnTo>
                  <a:lnTo>
                    <a:pt x="287393" y="1314890"/>
                  </a:lnTo>
                  <a:lnTo>
                    <a:pt x="285910" y="1313542"/>
                  </a:lnTo>
                  <a:lnTo>
                    <a:pt x="282417" y="1316717"/>
                  </a:lnTo>
                  <a:lnTo>
                    <a:pt x="282417" y="1310367"/>
                  </a:lnTo>
                  <a:lnTo>
                    <a:pt x="262617" y="1292372"/>
                  </a:lnTo>
                  <a:cubicBezTo>
                    <a:pt x="100359" y="1130113"/>
                    <a:pt x="0" y="905956"/>
                    <a:pt x="0" y="658358"/>
                  </a:cubicBezTo>
                  <a:cubicBezTo>
                    <a:pt x="0" y="410761"/>
                    <a:pt x="100359" y="186603"/>
                    <a:pt x="262617" y="24345"/>
                  </a:cubicBezTo>
                  <a:lnTo>
                    <a:pt x="282417" y="6349"/>
                  </a:lnTo>
                  <a:close/>
                </a:path>
              </a:pathLst>
            </a:custGeom>
            <a:solidFill>
              <a:schemeClr val="accent4">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a:extLst>
                <a:ext uri="{FF2B5EF4-FFF2-40B4-BE49-F238E27FC236}">
                  <a16:creationId xmlns:a16="http://schemas.microsoft.com/office/drawing/2014/main" id="{0B037EB3-1772-4BA8-A95A-E5DBDFEA32B0}"/>
                </a:ext>
              </a:extLst>
            </p:cNvPr>
            <p:cNvGrpSpPr/>
            <p:nvPr/>
          </p:nvGrpSpPr>
          <p:grpSpPr>
            <a:xfrm rot="2700000" flipH="1">
              <a:off x="10112436" y="4359902"/>
              <a:ext cx="571820" cy="1620000"/>
              <a:chOff x="8482785" y="4330454"/>
              <a:chExt cx="571820" cy="1620000"/>
            </a:xfrm>
          </p:grpSpPr>
          <p:sp>
            <p:nvSpPr>
              <p:cNvPr id="18" name="Freeform: Shape 17">
                <a:extLst>
                  <a:ext uri="{FF2B5EF4-FFF2-40B4-BE49-F238E27FC236}">
                    <a16:creationId xmlns:a16="http://schemas.microsoft.com/office/drawing/2014/main" id="{A1F47AC1-63D0-47F3-9728-1A0A0543494B}"/>
                  </a:ext>
                </a:extLst>
              </p:cNvPr>
              <p:cNvSpPr/>
              <p:nvPr/>
            </p:nvSpPr>
            <p:spPr>
              <a:xfrm>
                <a:off x="8482785" y="4333632"/>
                <a:ext cx="571820" cy="1311956"/>
              </a:xfrm>
              <a:custGeom>
                <a:avLst/>
                <a:gdLst>
                  <a:gd name="connsiteX0" fmla="*/ 282417 w 571820"/>
                  <a:gd name="connsiteY0" fmla="*/ 0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17" fmla="*/ 282417 w 571820"/>
                  <a:gd name="connsiteY17" fmla="*/ 6349 h 1316717"/>
                  <a:gd name="connsiteX0" fmla="*/ 282417 w 571820"/>
                  <a:gd name="connsiteY0" fmla="*/ 6349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17" fmla="*/ 282417 w 571820"/>
                  <a:gd name="connsiteY17" fmla="*/ 6349 h 1316717"/>
                  <a:gd name="connsiteX0" fmla="*/ 262617 w 571820"/>
                  <a:gd name="connsiteY0" fmla="*/ 24345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0" fmla="*/ 262617 w 571820"/>
                  <a:gd name="connsiteY0" fmla="*/ 24345 h 1316717"/>
                  <a:gd name="connsiteX1" fmla="*/ 285910 w 571820"/>
                  <a:gd name="connsiteY1" fmla="*/ 3175 h 1316717"/>
                  <a:gd name="connsiteX2" fmla="*/ 287393 w 571820"/>
                  <a:gd name="connsiteY2" fmla="*/ 1827 h 1316717"/>
                  <a:gd name="connsiteX3" fmla="*/ 289403 w 571820"/>
                  <a:gd name="connsiteY3" fmla="*/ 0 h 1316717"/>
                  <a:gd name="connsiteX4" fmla="*/ 309203 w 571820"/>
                  <a:gd name="connsiteY4" fmla="*/ 24345 h 1316717"/>
                  <a:gd name="connsiteX5" fmla="*/ 571820 w 571820"/>
                  <a:gd name="connsiteY5" fmla="*/ 658359 h 1316717"/>
                  <a:gd name="connsiteX6" fmla="*/ 309203 w 571820"/>
                  <a:gd name="connsiteY6" fmla="*/ 1292372 h 1316717"/>
                  <a:gd name="connsiteX7" fmla="*/ 289403 w 571820"/>
                  <a:gd name="connsiteY7" fmla="*/ 1310368 h 1316717"/>
                  <a:gd name="connsiteX8" fmla="*/ 289403 w 571820"/>
                  <a:gd name="connsiteY8" fmla="*/ 1316717 h 1316717"/>
                  <a:gd name="connsiteX9" fmla="*/ 287393 w 571820"/>
                  <a:gd name="connsiteY9" fmla="*/ 1314890 h 1316717"/>
                  <a:gd name="connsiteX10" fmla="*/ 285910 w 571820"/>
                  <a:gd name="connsiteY10" fmla="*/ 1313542 h 1316717"/>
                  <a:gd name="connsiteX11" fmla="*/ 282417 w 571820"/>
                  <a:gd name="connsiteY11" fmla="*/ 1316717 h 1316717"/>
                  <a:gd name="connsiteX12" fmla="*/ 282417 w 571820"/>
                  <a:gd name="connsiteY12" fmla="*/ 1310367 h 1316717"/>
                  <a:gd name="connsiteX13" fmla="*/ 262617 w 571820"/>
                  <a:gd name="connsiteY13" fmla="*/ 1292372 h 1316717"/>
                  <a:gd name="connsiteX14" fmla="*/ 0 w 571820"/>
                  <a:gd name="connsiteY14" fmla="*/ 658358 h 1316717"/>
                  <a:gd name="connsiteX15" fmla="*/ 262617 w 571820"/>
                  <a:gd name="connsiteY15" fmla="*/ 24345 h 1316717"/>
                  <a:gd name="connsiteX0" fmla="*/ 262617 w 571820"/>
                  <a:gd name="connsiteY0" fmla="*/ 22518 h 1314890"/>
                  <a:gd name="connsiteX1" fmla="*/ 285910 w 571820"/>
                  <a:gd name="connsiteY1" fmla="*/ 1348 h 1314890"/>
                  <a:gd name="connsiteX2" fmla="*/ 287393 w 571820"/>
                  <a:gd name="connsiteY2" fmla="*/ 0 h 1314890"/>
                  <a:gd name="connsiteX3" fmla="*/ 309203 w 571820"/>
                  <a:gd name="connsiteY3" fmla="*/ 22518 h 1314890"/>
                  <a:gd name="connsiteX4" fmla="*/ 571820 w 571820"/>
                  <a:gd name="connsiteY4" fmla="*/ 656532 h 1314890"/>
                  <a:gd name="connsiteX5" fmla="*/ 309203 w 571820"/>
                  <a:gd name="connsiteY5" fmla="*/ 1290545 h 1314890"/>
                  <a:gd name="connsiteX6" fmla="*/ 289403 w 571820"/>
                  <a:gd name="connsiteY6" fmla="*/ 1308541 h 1314890"/>
                  <a:gd name="connsiteX7" fmla="*/ 289403 w 571820"/>
                  <a:gd name="connsiteY7" fmla="*/ 1314890 h 1314890"/>
                  <a:gd name="connsiteX8" fmla="*/ 287393 w 571820"/>
                  <a:gd name="connsiteY8" fmla="*/ 1313063 h 1314890"/>
                  <a:gd name="connsiteX9" fmla="*/ 285910 w 571820"/>
                  <a:gd name="connsiteY9" fmla="*/ 1311715 h 1314890"/>
                  <a:gd name="connsiteX10" fmla="*/ 282417 w 571820"/>
                  <a:gd name="connsiteY10" fmla="*/ 1314890 h 1314890"/>
                  <a:gd name="connsiteX11" fmla="*/ 282417 w 571820"/>
                  <a:gd name="connsiteY11" fmla="*/ 1308540 h 1314890"/>
                  <a:gd name="connsiteX12" fmla="*/ 262617 w 571820"/>
                  <a:gd name="connsiteY12" fmla="*/ 1290545 h 1314890"/>
                  <a:gd name="connsiteX13" fmla="*/ 0 w 571820"/>
                  <a:gd name="connsiteY13" fmla="*/ 656531 h 1314890"/>
                  <a:gd name="connsiteX14" fmla="*/ 262617 w 571820"/>
                  <a:gd name="connsiteY14" fmla="*/ 22518 h 1314890"/>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85910 w 571820"/>
                  <a:gd name="connsiteY8" fmla="*/ 1310367 h 1313542"/>
                  <a:gd name="connsiteX9" fmla="*/ 282417 w 571820"/>
                  <a:gd name="connsiteY9" fmla="*/ 1313542 h 1313542"/>
                  <a:gd name="connsiteX10" fmla="*/ 282417 w 571820"/>
                  <a:gd name="connsiteY10" fmla="*/ 1307192 h 1313542"/>
                  <a:gd name="connsiteX11" fmla="*/ 262617 w 571820"/>
                  <a:gd name="connsiteY11" fmla="*/ 1289197 h 1313542"/>
                  <a:gd name="connsiteX12" fmla="*/ 0 w 571820"/>
                  <a:gd name="connsiteY12" fmla="*/ 655183 h 1313542"/>
                  <a:gd name="connsiteX13" fmla="*/ 262617 w 571820"/>
                  <a:gd name="connsiteY13"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85910 w 571820"/>
                  <a:gd name="connsiteY8" fmla="*/ 1310367 h 1313542"/>
                  <a:gd name="connsiteX9" fmla="*/ 282417 w 571820"/>
                  <a:gd name="connsiteY9" fmla="*/ 1313542 h 1313542"/>
                  <a:gd name="connsiteX10" fmla="*/ 262617 w 571820"/>
                  <a:gd name="connsiteY10" fmla="*/ 1289197 h 1313542"/>
                  <a:gd name="connsiteX11" fmla="*/ 0 w 571820"/>
                  <a:gd name="connsiteY11" fmla="*/ 655183 h 1313542"/>
                  <a:gd name="connsiteX12" fmla="*/ 262617 w 571820"/>
                  <a:gd name="connsiteY12"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85910 w 571820"/>
                  <a:gd name="connsiteY8" fmla="*/ 1310367 h 1313542"/>
                  <a:gd name="connsiteX9" fmla="*/ 262617 w 571820"/>
                  <a:gd name="connsiteY9" fmla="*/ 1289197 h 1313542"/>
                  <a:gd name="connsiteX10" fmla="*/ 0 w 571820"/>
                  <a:gd name="connsiteY10" fmla="*/ 655183 h 1313542"/>
                  <a:gd name="connsiteX11" fmla="*/ 262617 w 571820"/>
                  <a:gd name="connsiteY11"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62617 w 571820"/>
                  <a:gd name="connsiteY8" fmla="*/ 1289197 h 1313542"/>
                  <a:gd name="connsiteX9" fmla="*/ 0 w 571820"/>
                  <a:gd name="connsiteY9" fmla="*/ 655183 h 1313542"/>
                  <a:gd name="connsiteX10" fmla="*/ 262617 w 571820"/>
                  <a:gd name="connsiteY10"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62617 w 571820"/>
                  <a:gd name="connsiteY7" fmla="*/ 1289197 h 1313542"/>
                  <a:gd name="connsiteX8" fmla="*/ 0 w 571820"/>
                  <a:gd name="connsiteY8" fmla="*/ 655183 h 1313542"/>
                  <a:gd name="connsiteX9" fmla="*/ 262617 w 571820"/>
                  <a:gd name="connsiteY9" fmla="*/ 21170 h 1313542"/>
                  <a:gd name="connsiteX0" fmla="*/ 262617 w 571820"/>
                  <a:gd name="connsiteY0" fmla="*/ 21170 h 1364739"/>
                  <a:gd name="connsiteX1" fmla="*/ 285910 w 571820"/>
                  <a:gd name="connsiteY1" fmla="*/ 0 h 1364739"/>
                  <a:gd name="connsiteX2" fmla="*/ 309203 w 571820"/>
                  <a:gd name="connsiteY2" fmla="*/ 21170 h 1364739"/>
                  <a:gd name="connsiteX3" fmla="*/ 571820 w 571820"/>
                  <a:gd name="connsiteY3" fmla="*/ 655184 h 1364739"/>
                  <a:gd name="connsiteX4" fmla="*/ 309203 w 571820"/>
                  <a:gd name="connsiteY4" fmla="*/ 1289197 h 1364739"/>
                  <a:gd name="connsiteX5" fmla="*/ 289403 w 571820"/>
                  <a:gd name="connsiteY5" fmla="*/ 1307193 h 1364739"/>
                  <a:gd name="connsiteX6" fmla="*/ 177485 w 571820"/>
                  <a:gd name="connsiteY6" fmla="*/ 1364739 h 1364739"/>
                  <a:gd name="connsiteX7" fmla="*/ 262617 w 571820"/>
                  <a:gd name="connsiteY7" fmla="*/ 1289197 h 1364739"/>
                  <a:gd name="connsiteX8" fmla="*/ 0 w 571820"/>
                  <a:gd name="connsiteY8" fmla="*/ 655183 h 1364739"/>
                  <a:gd name="connsiteX9" fmla="*/ 262617 w 571820"/>
                  <a:gd name="connsiteY9" fmla="*/ 21170 h 1364739"/>
                  <a:gd name="connsiteX0" fmla="*/ 262617 w 571820"/>
                  <a:gd name="connsiteY0" fmla="*/ 21170 h 1364739"/>
                  <a:gd name="connsiteX1" fmla="*/ 285910 w 571820"/>
                  <a:gd name="connsiteY1" fmla="*/ 0 h 1364739"/>
                  <a:gd name="connsiteX2" fmla="*/ 309203 w 571820"/>
                  <a:gd name="connsiteY2" fmla="*/ 21170 h 1364739"/>
                  <a:gd name="connsiteX3" fmla="*/ 571820 w 571820"/>
                  <a:gd name="connsiteY3" fmla="*/ 655184 h 1364739"/>
                  <a:gd name="connsiteX4" fmla="*/ 309203 w 571820"/>
                  <a:gd name="connsiteY4" fmla="*/ 1289197 h 1364739"/>
                  <a:gd name="connsiteX5" fmla="*/ 285832 w 571820"/>
                  <a:gd name="connsiteY5" fmla="*/ 1311956 h 1364739"/>
                  <a:gd name="connsiteX6" fmla="*/ 177485 w 571820"/>
                  <a:gd name="connsiteY6" fmla="*/ 1364739 h 1364739"/>
                  <a:gd name="connsiteX7" fmla="*/ 262617 w 571820"/>
                  <a:gd name="connsiteY7" fmla="*/ 1289197 h 1364739"/>
                  <a:gd name="connsiteX8" fmla="*/ 0 w 571820"/>
                  <a:gd name="connsiteY8" fmla="*/ 655183 h 1364739"/>
                  <a:gd name="connsiteX9" fmla="*/ 262617 w 571820"/>
                  <a:gd name="connsiteY9" fmla="*/ 21170 h 1364739"/>
                  <a:gd name="connsiteX0" fmla="*/ 262617 w 571820"/>
                  <a:gd name="connsiteY0" fmla="*/ 21170 h 1311956"/>
                  <a:gd name="connsiteX1" fmla="*/ 285910 w 571820"/>
                  <a:gd name="connsiteY1" fmla="*/ 0 h 1311956"/>
                  <a:gd name="connsiteX2" fmla="*/ 309203 w 571820"/>
                  <a:gd name="connsiteY2" fmla="*/ 21170 h 1311956"/>
                  <a:gd name="connsiteX3" fmla="*/ 571820 w 571820"/>
                  <a:gd name="connsiteY3" fmla="*/ 655184 h 1311956"/>
                  <a:gd name="connsiteX4" fmla="*/ 309203 w 571820"/>
                  <a:gd name="connsiteY4" fmla="*/ 1289197 h 1311956"/>
                  <a:gd name="connsiteX5" fmla="*/ 285832 w 571820"/>
                  <a:gd name="connsiteY5" fmla="*/ 1311956 h 1311956"/>
                  <a:gd name="connsiteX6" fmla="*/ 262617 w 571820"/>
                  <a:gd name="connsiteY6" fmla="*/ 1289197 h 1311956"/>
                  <a:gd name="connsiteX7" fmla="*/ 0 w 571820"/>
                  <a:gd name="connsiteY7" fmla="*/ 655183 h 1311956"/>
                  <a:gd name="connsiteX8" fmla="*/ 262617 w 571820"/>
                  <a:gd name="connsiteY8" fmla="*/ 21170 h 131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820" h="1311956">
                    <a:moveTo>
                      <a:pt x="262617" y="21170"/>
                    </a:moveTo>
                    <a:lnTo>
                      <a:pt x="285910" y="0"/>
                    </a:lnTo>
                    <a:lnTo>
                      <a:pt x="309203" y="21170"/>
                    </a:lnTo>
                    <a:cubicBezTo>
                      <a:pt x="471461" y="183428"/>
                      <a:pt x="571820" y="407586"/>
                      <a:pt x="571820" y="655184"/>
                    </a:cubicBezTo>
                    <a:cubicBezTo>
                      <a:pt x="571820" y="902781"/>
                      <a:pt x="471461" y="1126939"/>
                      <a:pt x="309203" y="1289197"/>
                    </a:cubicBezTo>
                    <a:lnTo>
                      <a:pt x="285832" y="1311956"/>
                    </a:lnTo>
                    <a:lnTo>
                      <a:pt x="262617" y="1289197"/>
                    </a:lnTo>
                    <a:cubicBezTo>
                      <a:pt x="100359" y="1126938"/>
                      <a:pt x="0" y="902781"/>
                      <a:pt x="0" y="655183"/>
                    </a:cubicBezTo>
                    <a:cubicBezTo>
                      <a:pt x="0" y="407586"/>
                      <a:pt x="100359" y="183428"/>
                      <a:pt x="262617" y="21170"/>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9" name="Straight Connector 18">
                <a:extLst>
                  <a:ext uri="{FF2B5EF4-FFF2-40B4-BE49-F238E27FC236}">
                    <a16:creationId xmlns:a16="http://schemas.microsoft.com/office/drawing/2014/main" id="{803A57D6-0C36-4560-A08A-16768551EF6F}"/>
                  </a:ext>
                </a:extLst>
              </p:cNvPr>
              <p:cNvCxnSpPr>
                <a:cxnSpLocks/>
              </p:cNvCxnSpPr>
              <p:nvPr/>
            </p:nvCxnSpPr>
            <p:spPr>
              <a:xfrm>
                <a:off x="8768695" y="4330454"/>
                <a:ext cx="0" cy="162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4083298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A217A-A229-4751-8D09-0CAD914F6286}"/>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1A9DEA33-60C3-4B28-B3EF-E93D6D46A30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F7D3B28-C66B-4279-AB67-2BC1D01239A4}"/>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3/26/2025</a:t>
            </a:fld>
            <a:endParaRPr lang="en-US"/>
          </a:p>
        </p:txBody>
      </p:sp>
      <p:sp>
        <p:nvSpPr>
          <p:cNvPr id="5" name="Footer Placeholder 4">
            <a:extLst>
              <a:ext uri="{FF2B5EF4-FFF2-40B4-BE49-F238E27FC236}">
                <a16:creationId xmlns:a16="http://schemas.microsoft.com/office/drawing/2014/main" id="{8928FF39-A0DA-4F77-9297-B83C86B575D9}"/>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9D7D65A-9D4E-42F6-A8BF-1EEAFB180710}"/>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‹N›</a:t>
            </a:fld>
            <a:endParaRPr lang="en-US"/>
          </a:p>
        </p:txBody>
      </p:sp>
    </p:spTree>
    <p:extLst>
      <p:ext uri="{BB962C8B-B14F-4D97-AF65-F5344CB8AC3E}">
        <p14:creationId xmlns:p14="http://schemas.microsoft.com/office/powerpoint/2010/main" val="33991232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017BB-B242-4CC6-887C-83E08CE2D54A}"/>
              </a:ext>
            </a:extLst>
          </p:cNvPr>
          <p:cNvSpPr>
            <a:spLocks noGrp="1"/>
          </p:cNvSpPr>
          <p:nvPr>
            <p:ph type="title"/>
          </p:nvPr>
        </p:nvSpPr>
        <p:spPr>
          <a:xfrm>
            <a:off x="1079500" y="2252663"/>
            <a:ext cx="4457700" cy="2349500"/>
          </a:xfrm>
        </p:spPr>
        <p:txBody>
          <a:bodyPr anchor="ctr" anchorCtr="0">
            <a:normAutofit/>
          </a:bodyPr>
          <a:lstStyle>
            <a:lvl1pPr algn="ctr">
              <a:defRPr sz="2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6695823-EA83-493F-8FEC-C72B5B9CF2FD}"/>
              </a:ext>
            </a:extLst>
          </p:cNvPr>
          <p:cNvSpPr>
            <a:spLocks noGrp="1"/>
          </p:cNvSpPr>
          <p:nvPr>
            <p:ph type="body" idx="1"/>
          </p:nvPr>
        </p:nvSpPr>
        <p:spPr>
          <a:xfrm>
            <a:off x="6654800" y="2252664"/>
            <a:ext cx="4451348" cy="2349500"/>
          </a:xfrm>
        </p:spPr>
        <p:txBody>
          <a:bodyPr anchor="ctr" anchorCtr="0"/>
          <a:lstStyle>
            <a:lvl1pPr marL="0" indent="0">
              <a:buNone/>
              <a:defRPr sz="2400" i="1">
                <a:solidFill>
                  <a:schemeClr val="tx1">
                    <a:alpha val="7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1E08E54-36BB-4AB4-BE1F-5FA8207BEAF8}"/>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3/26/2025</a:t>
            </a:fld>
            <a:endParaRPr lang="en-US"/>
          </a:p>
        </p:txBody>
      </p:sp>
      <p:sp>
        <p:nvSpPr>
          <p:cNvPr id="5" name="Footer Placeholder 4">
            <a:extLst>
              <a:ext uri="{FF2B5EF4-FFF2-40B4-BE49-F238E27FC236}">
                <a16:creationId xmlns:a16="http://schemas.microsoft.com/office/drawing/2014/main" id="{C0453A6A-C55A-40A1-A3BB-DB417047F547}"/>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6D6E656-7AC0-4BD3-AFE5-4B5122E2F2D8}"/>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‹N›</a:t>
            </a:fld>
            <a:endParaRPr lang="en-US"/>
          </a:p>
        </p:txBody>
      </p:sp>
      <p:grpSp>
        <p:nvGrpSpPr>
          <p:cNvPr id="20" name="Group 19">
            <a:extLst>
              <a:ext uri="{FF2B5EF4-FFF2-40B4-BE49-F238E27FC236}">
                <a16:creationId xmlns:a16="http://schemas.microsoft.com/office/drawing/2014/main" id="{E9ABE19D-0B51-4388-93D1-0CD6B767115D}"/>
              </a:ext>
            </a:extLst>
          </p:cNvPr>
          <p:cNvGrpSpPr/>
          <p:nvPr/>
        </p:nvGrpSpPr>
        <p:grpSpPr>
          <a:xfrm>
            <a:off x="999771" y="932104"/>
            <a:ext cx="913428" cy="1032464"/>
            <a:chOff x="999771" y="932104"/>
            <a:chExt cx="913428" cy="1032464"/>
          </a:xfrm>
        </p:grpSpPr>
        <p:grpSp>
          <p:nvGrpSpPr>
            <p:cNvPr id="21" name="Group 20">
              <a:extLst>
                <a:ext uri="{FF2B5EF4-FFF2-40B4-BE49-F238E27FC236}">
                  <a16:creationId xmlns:a16="http://schemas.microsoft.com/office/drawing/2014/main" id="{46226ED6-7133-4222-9552-0EA4B1B3C9FB}"/>
                </a:ext>
              </a:extLst>
            </p:cNvPr>
            <p:cNvGrpSpPr/>
            <p:nvPr/>
          </p:nvGrpSpPr>
          <p:grpSpPr>
            <a:xfrm rot="8100000" flipV="1">
              <a:off x="1047457" y="1290386"/>
              <a:ext cx="865742" cy="628383"/>
              <a:chOff x="558167" y="958515"/>
              <a:chExt cx="865742" cy="628383"/>
            </a:xfrm>
            <a:solidFill>
              <a:schemeClr val="accent3"/>
            </a:solidFill>
          </p:grpSpPr>
          <p:sp>
            <p:nvSpPr>
              <p:cNvPr id="28" name="Freeform: Shape 27">
                <a:extLst>
                  <a:ext uri="{FF2B5EF4-FFF2-40B4-BE49-F238E27FC236}">
                    <a16:creationId xmlns:a16="http://schemas.microsoft.com/office/drawing/2014/main" id="{BE810E40-D42F-4034-93BA-54446465D20B}"/>
                  </a:ext>
                </a:extLst>
              </p:cNvPr>
              <p:cNvSpPr/>
              <p:nvPr/>
            </p:nvSpPr>
            <p:spPr>
              <a:xfrm rot="8100000" flipH="1">
                <a:off x="558167" y="1122160"/>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9" name="Freeform: Shape 28">
                <a:extLst>
                  <a:ext uri="{FF2B5EF4-FFF2-40B4-BE49-F238E27FC236}">
                    <a16:creationId xmlns:a16="http://schemas.microsoft.com/office/drawing/2014/main" id="{60F6BFC2-CA89-42B8-8A5A-E9F26BA87FBB}"/>
                  </a:ext>
                </a:extLst>
              </p:cNvPr>
              <p:cNvSpPr/>
              <p:nvPr/>
            </p:nvSpPr>
            <p:spPr>
              <a:xfrm rot="5400000" flipH="1">
                <a:off x="959170" y="95851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22" name="Group 21">
              <a:extLst>
                <a:ext uri="{FF2B5EF4-FFF2-40B4-BE49-F238E27FC236}">
                  <a16:creationId xmlns:a16="http://schemas.microsoft.com/office/drawing/2014/main" id="{1CA36485-DC1D-48C9-91B2-425DBC66D471}"/>
                </a:ext>
              </a:extLst>
            </p:cNvPr>
            <p:cNvGrpSpPr/>
            <p:nvPr/>
          </p:nvGrpSpPr>
          <p:grpSpPr>
            <a:xfrm rot="10800000" flipH="1" flipV="1">
              <a:off x="999771" y="932104"/>
              <a:ext cx="864005" cy="1032464"/>
              <a:chOff x="2207971" y="2384401"/>
              <a:chExt cx="864005" cy="1032464"/>
            </a:xfrm>
          </p:grpSpPr>
          <p:sp>
            <p:nvSpPr>
              <p:cNvPr id="23" name="Freeform: Shape 22">
                <a:extLst>
                  <a:ext uri="{FF2B5EF4-FFF2-40B4-BE49-F238E27FC236}">
                    <a16:creationId xmlns:a16="http://schemas.microsoft.com/office/drawing/2014/main" id="{0ACF276E-196C-4923-B7D1-48A8E6A1669C}"/>
                  </a:ext>
                </a:extLst>
              </p:cNvPr>
              <p:cNvSpPr/>
              <p:nvPr/>
            </p:nvSpPr>
            <p:spPr>
              <a:xfrm rot="13500000">
                <a:off x="2207971" y="285630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4" name="Freeform: Shape 23">
                <a:extLst>
                  <a:ext uri="{FF2B5EF4-FFF2-40B4-BE49-F238E27FC236}">
                    <a16:creationId xmlns:a16="http://schemas.microsoft.com/office/drawing/2014/main" id="{FFE3686C-DFF6-4995-81B8-FA38F5BB0401}"/>
                  </a:ext>
                </a:extLst>
              </p:cNvPr>
              <p:cNvSpPr/>
              <p:nvPr/>
            </p:nvSpPr>
            <p:spPr>
              <a:xfrm rot="10800000">
                <a:off x="2607238" y="2688467"/>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5" name="Group 24">
                <a:extLst>
                  <a:ext uri="{FF2B5EF4-FFF2-40B4-BE49-F238E27FC236}">
                    <a16:creationId xmlns:a16="http://schemas.microsoft.com/office/drawing/2014/main" id="{9DCBF653-CCB9-47B2-9DD9-68847A45D82D}"/>
                  </a:ext>
                </a:extLst>
              </p:cNvPr>
              <p:cNvGrpSpPr/>
              <p:nvPr/>
            </p:nvGrpSpPr>
            <p:grpSpPr>
              <a:xfrm>
                <a:off x="2440769" y="2384401"/>
                <a:ext cx="313009" cy="1032464"/>
                <a:chOff x="2440769" y="2384401"/>
                <a:chExt cx="313009" cy="1032464"/>
              </a:xfrm>
            </p:grpSpPr>
            <p:cxnSp>
              <p:nvCxnSpPr>
                <p:cNvPr id="26" name="Straight Connector 25">
                  <a:extLst>
                    <a:ext uri="{FF2B5EF4-FFF2-40B4-BE49-F238E27FC236}">
                      <a16:creationId xmlns:a16="http://schemas.microsoft.com/office/drawing/2014/main" id="{7F081A1F-C7C9-4907-AAED-B4E9B64973FB}"/>
                    </a:ext>
                  </a:extLst>
                </p:cNvPr>
                <p:cNvCxnSpPr>
                  <a:cxnSpLocks/>
                </p:cNvCxnSpPr>
                <p:nvPr/>
              </p:nvCxnSpPr>
              <p:spPr>
                <a:xfrm rot="10800000" flipH="1">
                  <a:off x="2440769" y="2516865"/>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4F8F89A-0719-4D9A-8379-9EEBD7201052}"/>
                    </a:ext>
                  </a:extLst>
                </p:cNvPr>
                <p:cNvCxnSpPr>
                  <a:cxnSpLocks/>
                </p:cNvCxnSpPr>
                <p:nvPr/>
              </p:nvCxnSpPr>
              <p:spPr>
                <a:xfrm rot="8100000" flipH="1">
                  <a:off x="2753778" y="2384401"/>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grpSp>
        <p:nvGrpSpPr>
          <p:cNvPr id="30" name="Group 29">
            <a:extLst>
              <a:ext uri="{FF2B5EF4-FFF2-40B4-BE49-F238E27FC236}">
                <a16:creationId xmlns:a16="http://schemas.microsoft.com/office/drawing/2014/main" id="{E7AA5779-FF0F-4ACF-A56C-710A4CDEC8A3}"/>
              </a:ext>
            </a:extLst>
          </p:cNvPr>
          <p:cNvGrpSpPr/>
          <p:nvPr/>
        </p:nvGrpSpPr>
        <p:grpSpPr>
          <a:xfrm>
            <a:off x="1437136" y="649304"/>
            <a:ext cx="388541" cy="388541"/>
            <a:chOff x="5752675" y="5440856"/>
            <a:chExt cx="388541" cy="388541"/>
          </a:xfrm>
        </p:grpSpPr>
        <p:sp>
          <p:nvSpPr>
            <p:cNvPr id="31" name="Oval 30">
              <a:extLst>
                <a:ext uri="{FF2B5EF4-FFF2-40B4-BE49-F238E27FC236}">
                  <a16:creationId xmlns:a16="http://schemas.microsoft.com/office/drawing/2014/main" id="{5F0ADB13-4626-4F84-B513-0B58E65C248E}"/>
                </a:ext>
              </a:extLst>
            </p:cNvPr>
            <p:cNvSpPr/>
            <p:nvPr/>
          </p:nvSpPr>
          <p:spPr>
            <a:xfrm rot="10800000">
              <a:off x="5800801" y="5488982"/>
              <a:ext cx="340415" cy="3404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2" name="Oval 31">
              <a:extLst>
                <a:ext uri="{FF2B5EF4-FFF2-40B4-BE49-F238E27FC236}">
                  <a16:creationId xmlns:a16="http://schemas.microsoft.com/office/drawing/2014/main" id="{AF46BC46-AD78-4932-95BA-D3009154CA7A}"/>
                </a:ext>
              </a:extLst>
            </p:cNvPr>
            <p:cNvSpPr/>
            <p:nvPr/>
          </p:nvSpPr>
          <p:spPr>
            <a:xfrm>
              <a:off x="5752675" y="5440856"/>
              <a:ext cx="340415" cy="34041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cxnSp>
        <p:nvCxnSpPr>
          <p:cNvPr id="33" name="Straight Connector 32">
            <a:extLst>
              <a:ext uri="{FF2B5EF4-FFF2-40B4-BE49-F238E27FC236}">
                <a16:creationId xmlns:a16="http://schemas.microsoft.com/office/drawing/2014/main" id="{D38118F0-6EA8-4901-9161-9101C6DDD97E}"/>
              </a:ext>
            </a:extLst>
          </p:cNvPr>
          <p:cNvCxnSpPr>
            <a:cxnSpLocks/>
          </p:cNvCxnSpPr>
          <p:nvPr/>
        </p:nvCxnSpPr>
        <p:spPr>
          <a:xfrm rot="16200000" flipH="1">
            <a:off x="5826000" y="3429001"/>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8566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D013D-A80D-4455-B886-0C3448294C02}"/>
              </a:ext>
            </a:extLst>
          </p:cNvPr>
          <p:cNvSpPr>
            <a:spLocks noGrp="1"/>
          </p:cNvSpPr>
          <p:nvPr>
            <p:ph type="title"/>
          </p:nvPr>
        </p:nvSpPr>
        <p:spPr/>
        <p:txBody>
          <a:bodyPr/>
          <a:lstStyle>
            <a:lvl1pPr algn="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A99D3AB-20B9-4D90-8106-506F443682C8}"/>
              </a:ext>
            </a:extLst>
          </p:cNvPr>
          <p:cNvSpPr>
            <a:spLocks noGrp="1"/>
          </p:cNvSpPr>
          <p:nvPr>
            <p:ph sz="half" idx="1"/>
          </p:nvPr>
        </p:nvSpPr>
        <p:spPr>
          <a:xfrm>
            <a:off x="1085850" y="1790700"/>
            <a:ext cx="4740150" cy="3978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85F9DF39-257F-4C10-A7B4-1AA1C66F28E9}"/>
              </a:ext>
            </a:extLst>
          </p:cNvPr>
          <p:cNvSpPr>
            <a:spLocks noGrp="1"/>
          </p:cNvSpPr>
          <p:nvPr>
            <p:ph sz="half" idx="2"/>
          </p:nvPr>
        </p:nvSpPr>
        <p:spPr>
          <a:xfrm>
            <a:off x="6366000" y="1790700"/>
            <a:ext cx="4740150" cy="39782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0E57E5E-B324-4633-AB65-4A53498B9FAD}"/>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3/26/2025</a:t>
            </a:fld>
            <a:endParaRPr lang="en-US"/>
          </a:p>
        </p:txBody>
      </p:sp>
      <p:sp>
        <p:nvSpPr>
          <p:cNvPr id="6" name="Footer Placeholder 5">
            <a:extLst>
              <a:ext uri="{FF2B5EF4-FFF2-40B4-BE49-F238E27FC236}">
                <a16:creationId xmlns:a16="http://schemas.microsoft.com/office/drawing/2014/main" id="{5B42A16D-8423-4C91-B839-F95380250FA3}"/>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63AD46B-C875-4F91-8991-4A4E5D768D92}"/>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‹N›</a:t>
            </a:fld>
            <a:endParaRPr lang="en-US"/>
          </a:p>
        </p:txBody>
      </p:sp>
    </p:spTree>
    <p:extLst>
      <p:ext uri="{BB962C8B-B14F-4D97-AF65-F5344CB8AC3E}">
        <p14:creationId xmlns:p14="http://schemas.microsoft.com/office/powerpoint/2010/main" val="316669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170C3-74D3-4445-A879-4F7CF42ED29A}"/>
              </a:ext>
            </a:extLst>
          </p:cNvPr>
          <p:cNvSpPr>
            <a:spLocks noGrp="1"/>
          </p:cNvSpPr>
          <p:nvPr>
            <p:ph type="title"/>
          </p:nvPr>
        </p:nvSpPr>
        <p:spPr>
          <a:xfrm>
            <a:off x="1079500" y="1011238"/>
            <a:ext cx="10026650" cy="655637"/>
          </a:xfrm>
        </p:spPr>
        <p:txBody>
          <a:bodyPr>
            <a:normAutofit/>
          </a:bodyPr>
          <a:lstStyle>
            <a:lvl1pPr algn="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2B64494-3C1C-49FE-ADB2-6F41CEEA82EF}"/>
              </a:ext>
            </a:extLst>
          </p:cNvPr>
          <p:cNvSpPr>
            <a:spLocks noGrp="1"/>
          </p:cNvSpPr>
          <p:nvPr>
            <p:ph type="body" idx="1"/>
          </p:nvPr>
        </p:nvSpPr>
        <p:spPr>
          <a:xfrm>
            <a:off x="1079500" y="1854200"/>
            <a:ext cx="4741200" cy="553998"/>
          </a:xfrm>
        </p:spPr>
        <p:txBody>
          <a:bodyPr anchor="t" anchorCtr="0">
            <a:normAutofit/>
          </a:bodyPr>
          <a:lstStyle>
            <a:lvl1pPr marL="0" indent="0">
              <a:lnSpc>
                <a:spcPct val="100000"/>
              </a:lnSpc>
              <a:buNone/>
              <a:defRPr sz="1800" b="0" cap="all" spc="300" baseline="0">
                <a:solidFill>
                  <a:schemeClr val="tx1">
                    <a:alpha val="8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8EE19A6-8340-43A4-9B30-A27DEB9E2BF1}"/>
              </a:ext>
            </a:extLst>
          </p:cNvPr>
          <p:cNvSpPr>
            <a:spLocks noGrp="1"/>
          </p:cNvSpPr>
          <p:nvPr>
            <p:ph sz="half" idx="2"/>
          </p:nvPr>
        </p:nvSpPr>
        <p:spPr>
          <a:xfrm>
            <a:off x="1079500" y="2525561"/>
            <a:ext cx="4741200" cy="3243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7B9D4B31-0090-483A-BF84-CEA2B22D51D5}"/>
              </a:ext>
            </a:extLst>
          </p:cNvPr>
          <p:cNvSpPr>
            <a:spLocks noGrp="1"/>
          </p:cNvSpPr>
          <p:nvPr>
            <p:ph type="body" sz="quarter" idx="3"/>
          </p:nvPr>
        </p:nvSpPr>
        <p:spPr>
          <a:xfrm>
            <a:off x="6364950" y="1854200"/>
            <a:ext cx="4741200" cy="553998"/>
          </a:xfrm>
        </p:spPr>
        <p:txBody>
          <a:bodyPr anchor="t" anchorCtr="0">
            <a:normAutofit/>
          </a:bodyPr>
          <a:lstStyle>
            <a:lvl1pPr marL="0" indent="0">
              <a:lnSpc>
                <a:spcPct val="100000"/>
              </a:lnSpc>
              <a:buNone/>
              <a:defRPr sz="1800" b="0" cap="all" spc="300" baseline="0">
                <a:solidFill>
                  <a:schemeClr val="tx1">
                    <a:alpha val="8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08DB9E9-0BD8-4F85-9342-5C5BA0D35CEA}"/>
              </a:ext>
            </a:extLst>
          </p:cNvPr>
          <p:cNvSpPr>
            <a:spLocks noGrp="1"/>
          </p:cNvSpPr>
          <p:nvPr>
            <p:ph sz="quarter" idx="4"/>
          </p:nvPr>
        </p:nvSpPr>
        <p:spPr>
          <a:xfrm>
            <a:off x="6364950" y="2525560"/>
            <a:ext cx="4741200" cy="32434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52AE3D3E-6168-45C3-BAB4-04FFFB983541}"/>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3/26/2025</a:t>
            </a:fld>
            <a:endParaRPr lang="en-US"/>
          </a:p>
        </p:txBody>
      </p:sp>
      <p:sp>
        <p:nvSpPr>
          <p:cNvPr id="8" name="Footer Placeholder 7">
            <a:extLst>
              <a:ext uri="{FF2B5EF4-FFF2-40B4-BE49-F238E27FC236}">
                <a16:creationId xmlns:a16="http://schemas.microsoft.com/office/drawing/2014/main" id="{DA8F8D02-7CCF-4321-847A-CD553E52A342}"/>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9F966368-2A9A-4617-A2A9-E4E9ACD06381}"/>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‹N›</a:t>
            </a:fld>
            <a:endParaRPr lang="en-US"/>
          </a:p>
        </p:txBody>
      </p:sp>
    </p:spTree>
    <p:extLst>
      <p:ext uri="{BB962C8B-B14F-4D97-AF65-F5344CB8AC3E}">
        <p14:creationId xmlns:p14="http://schemas.microsoft.com/office/powerpoint/2010/main" val="14317292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0855A-C7D7-455F-BD47-AB4221DD0240}"/>
              </a:ext>
            </a:extLst>
          </p:cNvPr>
          <p:cNvSpPr>
            <a:spLocks noGrp="1"/>
          </p:cNvSpPr>
          <p:nvPr>
            <p:ph type="title"/>
          </p:nvPr>
        </p:nvSpPr>
        <p:spPr>
          <a:xfrm>
            <a:off x="1079500" y="1079500"/>
            <a:ext cx="10026650" cy="4689475"/>
          </a:xfrm>
        </p:spPr>
        <p:txBody>
          <a:bodyPr anchor="ctr"/>
          <a:lstStyle>
            <a:lvl1pPr algn="ctr">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1629F6FD-C2F8-4688-B52A-ED76F48B8B41}"/>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3/26/2025</a:t>
            </a:fld>
            <a:endParaRPr lang="en-US"/>
          </a:p>
        </p:txBody>
      </p:sp>
      <p:sp>
        <p:nvSpPr>
          <p:cNvPr id="4" name="Footer Placeholder 3">
            <a:extLst>
              <a:ext uri="{FF2B5EF4-FFF2-40B4-BE49-F238E27FC236}">
                <a16:creationId xmlns:a16="http://schemas.microsoft.com/office/drawing/2014/main" id="{AB358F0F-237C-4F8E-A5A7-48269F700B1D}"/>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68C3629E-70C3-44A4-A268-2194CD424AF9}"/>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‹N›</a:t>
            </a:fld>
            <a:endParaRPr lang="en-US"/>
          </a:p>
        </p:txBody>
      </p:sp>
    </p:spTree>
    <p:extLst>
      <p:ext uri="{BB962C8B-B14F-4D97-AF65-F5344CB8AC3E}">
        <p14:creationId xmlns:p14="http://schemas.microsoft.com/office/powerpoint/2010/main" val="7876306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F0232D4-EC56-49D3-B967-D972B5E5E2C1}"/>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3/26/2025</a:t>
            </a:fld>
            <a:endParaRPr lang="en-US"/>
          </a:p>
        </p:txBody>
      </p:sp>
      <p:sp>
        <p:nvSpPr>
          <p:cNvPr id="3" name="Footer Placeholder 2">
            <a:extLst>
              <a:ext uri="{FF2B5EF4-FFF2-40B4-BE49-F238E27FC236}">
                <a16:creationId xmlns:a16="http://schemas.microsoft.com/office/drawing/2014/main" id="{0B2C3171-136A-405F-B1CF-C0DAFAA21E41}"/>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76523E7E-BA29-40D2-BE24-10E7F7050409}"/>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‹N›</a:t>
            </a:fld>
            <a:endParaRPr lang="en-US"/>
          </a:p>
        </p:txBody>
      </p:sp>
    </p:spTree>
    <p:extLst>
      <p:ext uri="{BB962C8B-B14F-4D97-AF65-F5344CB8AC3E}">
        <p14:creationId xmlns:p14="http://schemas.microsoft.com/office/powerpoint/2010/main" val="2991572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607EF-706F-47DD-B487-7C3E4EDE1945}"/>
              </a:ext>
            </a:extLst>
          </p:cNvPr>
          <p:cNvSpPr>
            <a:spLocks noGrp="1"/>
          </p:cNvSpPr>
          <p:nvPr>
            <p:ph type="title"/>
          </p:nvPr>
        </p:nvSpPr>
        <p:spPr>
          <a:xfrm>
            <a:off x="1071607" y="1011238"/>
            <a:ext cx="3906000" cy="1292400"/>
          </a:xfrm>
        </p:spPr>
        <p:txBody>
          <a:bodyPr anchor="t" anchorCtr="0">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8298442-7D9F-4D62-866B-FBA382F06C4C}"/>
              </a:ext>
            </a:extLst>
          </p:cNvPr>
          <p:cNvSpPr>
            <a:spLocks noGrp="1"/>
          </p:cNvSpPr>
          <p:nvPr>
            <p:ph idx="1"/>
          </p:nvPr>
        </p:nvSpPr>
        <p:spPr>
          <a:xfrm>
            <a:off x="5537200" y="955230"/>
            <a:ext cx="5583193" cy="4813745"/>
          </a:xfrm>
        </p:spPr>
        <p:txBody>
          <a:bodyPr/>
          <a:lstStyle>
            <a:lvl1pPr marL="0" indent="0">
              <a:lnSpc>
                <a:spcPct val="100000"/>
              </a:lnSpc>
              <a:buFontTx/>
              <a:buNone/>
              <a:defRPr sz="4800"/>
            </a:lvl1pPr>
            <a:lvl2pPr marL="0">
              <a:lnSpc>
                <a:spcPct val="100000"/>
              </a:lnSpc>
              <a:defRPr sz="4800"/>
            </a:lvl2pPr>
            <a:lvl3pPr marL="0" indent="0">
              <a:buNone/>
              <a:defRPr sz="2000"/>
            </a:lvl3pPr>
            <a:lvl4pPr marL="0">
              <a:defRPr sz="2000"/>
            </a:lvl4pPr>
            <a:lvl5pPr marL="360000">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67D1DB7-AC43-460E-B3C5-9F8B37D1B50A}"/>
              </a:ext>
            </a:extLst>
          </p:cNvPr>
          <p:cNvSpPr>
            <a:spLocks noGrp="1"/>
          </p:cNvSpPr>
          <p:nvPr>
            <p:ph type="body" sz="half" idx="2"/>
          </p:nvPr>
        </p:nvSpPr>
        <p:spPr>
          <a:xfrm>
            <a:off x="1079499" y="2664000"/>
            <a:ext cx="3905999" cy="3106800"/>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40C5DE9-6995-4F6E-AF64-6CE9A677971D}"/>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3/26/2025</a:t>
            </a:fld>
            <a:endParaRPr lang="en-US"/>
          </a:p>
        </p:txBody>
      </p:sp>
      <p:sp>
        <p:nvSpPr>
          <p:cNvPr id="6" name="Footer Placeholder 5">
            <a:extLst>
              <a:ext uri="{FF2B5EF4-FFF2-40B4-BE49-F238E27FC236}">
                <a16:creationId xmlns:a16="http://schemas.microsoft.com/office/drawing/2014/main" id="{388BC655-2B4D-48CA-90B9-740400332295}"/>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1314A7E0-1D83-4CE0-9FFE-3EEE2B3C27ED}"/>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‹N›</a:t>
            </a:fld>
            <a:endParaRPr lang="en-US"/>
          </a:p>
        </p:txBody>
      </p:sp>
    </p:spTree>
    <p:extLst>
      <p:ext uri="{BB962C8B-B14F-4D97-AF65-F5344CB8AC3E}">
        <p14:creationId xmlns:p14="http://schemas.microsoft.com/office/powerpoint/2010/main" val="694328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F7F85-950A-4BED-AE31-5C85DE4FA488}"/>
              </a:ext>
            </a:extLst>
          </p:cNvPr>
          <p:cNvSpPr>
            <a:spLocks noGrp="1"/>
          </p:cNvSpPr>
          <p:nvPr>
            <p:ph type="title"/>
          </p:nvPr>
        </p:nvSpPr>
        <p:spPr>
          <a:xfrm>
            <a:off x="1079501" y="1011238"/>
            <a:ext cx="3905250" cy="1292662"/>
          </a:xfrm>
        </p:spPr>
        <p:txBody>
          <a:bodyPr anchor="t" anchorCtr="0">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6813A008-3741-4305-8A06-C0D8404A32BB}"/>
              </a:ext>
            </a:extLst>
          </p:cNvPr>
          <p:cNvSpPr>
            <a:spLocks noGrp="1"/>
          </p:cNvSpPr>
          <p:nvPr>
            <p:ph type="pic" idx="1"/>
          </p:nvPr>
        </p:nvSpPr>
        <p:spPr>
          <a:xfrm>
            <a:off x="5537200" y="531813"/>
            <a:ext cx="6113812" cy="578484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BF2ADC63-3365-4920-AF26-600F4D2EA579}"/>
              </a:ext>
            </a:extLst>
          </p:cNvPr>
          <p:cNvSpPr>
            <a:spLocks noGrp="1"/>
          </p:cNvSpPr>
          <p:nvPr>
            <p:ph type="body" sz="half" idx="2"/>
          </p:nvPr>
        </p:nvSpPr>
        <p:spPr>
          <a:xfrm>
            <a:off x="1079500" y="2663825"/>
            <a:ext cx="3905250" cy="3105150"/>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C161BE-EF8B-4F4D-8197-61442EBC46BD}"/>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3/26/2025</a:t>
            </a:fld>
            <a:endParaRPr lang="en-US"/>
          </a:p>
        </p:txBody>
      </p:sp>
      <p:sp>
        <p:nvSpPr>
          <p:cNvPr id="6" name="Footer Placeholder 5">
            <a:extLst>
              <a:ext uri="{FF2B5EF4-FFF2-40B4-BE49-F238E27FC236}">
                <a16:creationId xmlns:a16="http://schemas.microsoft.com/office/drawing/2014/main" id="{9FD37897-BFE5-414E-9334-53116988DC37}"/>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3F5BF024-9A20-4B80-976D-420DCCD1616D}"/>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‹N›</a:t>
            </a:fld>
            <a:endParaRPr lang="en-US"/>
          </a:p>
        </p:txBody>
      </p:sp>
    </p:spTree>
    <p:extLst>
      <p:ext uri="{BB962C8B-B14F-4D97-AF65-F5344CB8AC3E}">
        <p14:creationId xmlns:p14="http://schemas.microsoft.com/office/powerpoint/2010/main" val="38712215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B794F-0C7D-47A6-A355-9B54F3A082B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518BEFC-5F95-43C3-A662-CF24426CB374}"/>
              </a:ext>
            </a:extLst>
          </p:cNvPr>
          <p:cNvSpPr>
            <a:spLocks noGrp="1"/>
          </p:cNvSpPr>
          <p:nvPr>
            <p:ph type="body" orient="vert" idx="1"/>
          </p:nvPr>
        </p:nvSpPr>
        <p:spPr>
          <a:xfrm>
            <a:off x="1079500" y="1790700"/>
            <a:ext cx="10026650" cy="39782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DE020A41-C226-41AB-8766-C9BF3E9BF9D0}"/>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3/26/2025</a:t>
            </a:fld>
            <a:endParaRPr lang="en-US"/>
          </a:p>
        </p:txBody>
      </p:sp>
      <p:sp>
        <p:nvSpPr>
          <p:cNvPr id="5" name="Footer Placeholder 4">
            <a:extLst>
              <a:ext uri="{FF2B5EF4-FFF2-40B4-BE49-F238E27FC236}">
                <a16:creationId xmlns:a16="http://schemas.microsoft.com/office/drawing/2014/main" id="{877795E9-017B-4505-810D-A5F553A56BC9}"/>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626A1BD-3429-4C11-B230-8AD083EC3EC2}"/>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‹N›</a:t>
            </a:fld>
            <a:endParaRPr lang="en-US"/>
          </a:p>
        </p:txBody>
      </p:sp>
    </p:spTree>
    <p:extLst>
      <p:ext uri="{BB962C8B-B14F-4D97-AF65-F5344CB8AC3E}">
        <p14:creationId xmlns:p14="http://schemas.microsoft.com/office/powerpoint/2010/main" val="3033696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A11CA2-18BF-408B-A40C-B43A0A7B80FA}"/>
              </a:ext>
            </a:extLst>
          </p:cNvPr>
          <p:cNvSpPr>
            <a:spLocks noGrp="1"/>
          </p:cNvSpPr>
          <p:nvPr>
            <p:ph type="title" orient="vert"/>
          </p:nvPr>
        </p:nvSpPr>
        <p:spPr>
          <a:xfrm>
            <a:off x="9899079" y="1079500"/>
            <a:ext cx="1292662" cy="4689476"/>
          </a:xfrm>
        </p:spPr>
        <p:txBody>
          <a:bodyPr vert="eaVert">
            <a:normAutofit/>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BAE424B6-12FC-41A1-AF7C-7E3931D97204}"/>
              </a:ext>
            </a:extLst>
          </p:cNvPr>
          <p:cNvSpPr>
            <a:spLocks noGrp="1"/>
          </p:cNvSpPr>
          <p:nvPr>
            <p:ph type="body" orient="vert" idx="1"/>
          </p:nvPr>
        </p:nvSpPr>
        <p:spPr>
          <a:xfrm>
            <a:off x="1079499" y="1079500"/>
            <a:ext cx="8495943" cy="46894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35CF957-F921-48CF-97FE-91190C1AE9B3}"/>
              </a:ext>
            </a:extLst>
          </p:cNvPr>
          <p:cNvSpPr>
            <a:spLocks noGrp="1"/>
          </p:cNvSpPr>
          <p:nvPr>
            <p:ph type="dt" sz="half" idx="10"/>
          </p:nvPr>
        </p:nvSpPr>
        <p:spPr>
          <a:xfrm>
            <a:off x="541338" y="6401999"/>
            <a:ext cx="2206625" cy="369332"/>
          </a:xfrm>
          <a:prstGeom prst="rect">
            <a:avLst/>
          </a:prstGeom>
        </p:spPr>
        <p:txBody>
          <a:bodyPr/>
          <a:lstStyle/>
          <a:p>
            <a:fld id="{64F0E216-BA48-4F04-AC4F-645AA0DD6AC6}" type="datetimeFigureOut">
              <a:rPr lang="en-US" smtClean="0"/>
              <a:t>3/26/2025</a:t>
            </a:fld>
            <a:endParaRPr lang="en-US"/>
          </a:p>
        </p:txBody>
      </p:sp>
      <p:sp>
        <p:nvSpPr>
          <p:cNvPr id="5" name="Footer Placeholder 4">
            <a:extLst>
              <a:ext uri="{FF2B5EF4-FFF2-40B4-BE49-F238E27FC236}">
                <a16:creationId xmlns:a16="http://schemas.microsoft.com/office/drawing/2014/main" id="{6653F49D-6E0C-47F7-BAAD-A427913DC4D1}"/>
              </a:ext>
            </a:extLst>
          </p:cNvPr>
          <p:cNvSpPr>
            <a:spLocks noGrp="1"/>
          </p:cNvSpPr>
          <p:nvPr>
            <p:ph type="ftr" sz="quarter" idx="11"/>
          </p:nvPr>
        </p:nvSpPr>
        <p:spPr>
          <a:xfrm>
            <a:off x="3308350" y="6401999"/>
            <a:ext cx="5575300" cy="369332"/>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038A122-F390-46CF-BECF-3AE05CA585C4}"/>
              </a:ext>
            </a:extLst>
          </p:cNvPr>
          <p:cNvSpPr>
            <a:spLocks noGrp="1"/>
          </p:cNvSpPr>
          <p:nvPr>
            <p:ph type="sldNum" sz="quarter" idx="12"/>
          </p:nvPr>
        </p:nvSpPr>
        <p:spPr>
          <a:xfrm>
            <a:off x="9442800" y="6401999"/>
            <a:ext cx="2208212" cy="369332"/>
          </a:xfrm>
          <a:prstGeom prst="rect">
            <a:avLst/>
          </a:prstGeom>
        </p:spPr>
        <p:txBody>
          <a:bodyPr/>
          <a:lstStyle/>
          <a:p>
            <a:fld id="{D39607A7-8386-47DB-8578-DDEDD194E5D4}" type="slidenum">
              <a:rPr lang="en-US" smtClean="0"/>
              <a:t>‹N›</a:t>
            </a:fld>
            <a:endParaRPr lang="en-US"/>
          </a:p>
        </p:txBody>
      </p:sp>
    </p:spTree>
    <p:extLst>
      <p:ext uri="{BB962C8B-B14F-4D97-AF65-F5344CB8AC3E}">
        <p14:creationId xmlns:p14="http://schemas.microsoft.com/office/powerpoint/2010/main" val="3476187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700152-D18D-4405-8FB2-5985831B57A0}"/>
              </a:ext>
            </a:extLst>
          </p:cNvPr>
          <p:cNvSpPr>
            <a:spLocks noGrp="1"/>
          </p:cNvSpPr>
          <p:nvPr>
            <p:ph type="title"/>
          </p:nvPr>
        </p:nvSpPr>
        <p:spPr>
          <a:xfrm>
            <a:off x="1079500" y="1011238"/>
            <a:ext cx="10026650" cy="655637"/>
          </a:xfrm>
          <a:prstGeom prst="rect">
            <a:avLst/>
          </a:prstGeom>
        </p:spPr>
        <p:txBody>
          <a:bodyPr vert="horz" lIns="0" tIns="0" rIns="0" bIns="0" rtlCol="0" anchor="t"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22E92E1-0C4A-474E-8E29-8DB404101BA7}"/>
              </a:ext>
            </a:extLst>
          </p:cNvPr>
          <p:cNvSpPr>
            <a:spLocks noGrp="1"/>
          </p:cNvSpPr>
          <p:nvPr>
            <p:ph type="body" idx="1"/>
          </p:nvPr>
        </p:nvSpPr>
        <p:spPr>
          <a:xfrm>
            <a:off x="1079500" y="1790700"/>
            <a:ext cx="10026650" cy="3978275"/>
          </a:xfrm>
          <a:prstGeom prst="rect">
            <a:avLst/>
          </a:prstGeom>
        </p:spPr>
        <p:txBody>
          <a:bodyPr vert="horz" lIns="0" tIns="0" rIns="0" bIns="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B122E245-B48B-4526-8D2D-9475E64B0624}"/>
              </a:ext>
            </a:extLst>
          </p:cNvPr>
          <p:cNvSpPr>
            <a:spLocks noGrp="1"/>
          </p:cNvSpPr>
          <p:nvPr>
            <p:ph type="dt" sz="half" idx="2"/>
          </p:nvPr>
        </p:nvSpPr>
        <p:spPr>
          <a:xfrm>
            <a:off x="541338" y="6401999"/>
            <a:ext cx="2206625" cy="369332"/>
          </a:xfrm>
          <a:prstGeom prst="rect">
            <a:avLst/>
          </a:prstGeom>
        </p:spPr>
        <p:txBody>
          <a:bodyPr vert="horz" lIns="0" tIns="0" rIns="0" bIns="0" rtlCol="0" anchor="ctr">
            <a:normAutofit/>
          </a:bodyPr>
          <a:lstStyle>
            <a:lvl1pPr algn="l">
              <a:defRPr sz="1000" cap="all" spc="300" baseline="0">
                <a:solidFill>
                  <a:schemeClr val="tx1">
                    <a:alpha val="70000"/>
                  </a:schemeClr>
                </a:solidFill>
              </a:defRPr>
            </a:lvl1pPr>
          </a:lstStyle>
          <a:p>
            <a:fld id="{64F0E216-BA48-4F04-AC4F-645AA0DD6AC6}" type="datetimeFigureOut">
              <a:rPr lang="en-US" smtClean="0"/>
              <a:pPr/>
              <a:t>3/26/2025</a:t>
            </a:fld>
            <a:endParaRPr lang="en-US" dirty="0"/>
          </a:p>
        </p:txBody>
      </p:sp>
      <p:sp>
        <p:nvSpPr>
          <p:cNvPr id="5" name="Footer Placeholder 4">
            <a:extLst>
              <a:ext uri="{FF2B5EF4-FFF2-40B4-BE49-F238E27FC236}">
                <a16:creationId xmlns:a16="http://schemas.microsoft.com/office/drawing/2014/main" id="{C2A0FE5C-A494-40F2-A357-786AFFA6318E}"/>
              </a:ext>
            </a:extLst>
          </p:cNvPr>
          <p:cNvSpPr>
            <a:spLocks noGrp="1"/>
          </p:cNvSpPr>
          <p:nvPr>
            <p:ph type="ftr" sz="quarter" idx="3"/>
          </p:nvPr>
        </p:nvSpPr>
        <p:spPr>
          <a:xfrm>
            <a:off x="3308350" y="6401999"/>
            <a:ext cx="5575300" cy="369332"/>
          </a:xfrm>
          <a:prstGeom prst="rect">
            <a:avLst/>
          </a:prstGeom>
        </p:spPr>
        <p:txBody>
          <a:bodyPr vert="horz" lIns="0" tIns="0" rIns="0" bIns="0" rtlCol="0" anchor="ctr">
            <a:normAutofit/>
          </a:bodyPr>
          <a:lstStyle>
            <a:lvl1pPr algn="ctr">
              <a:defRPr sz="1000" cap="all" spc="300" baseline="0">
                <a:solidFill>
                  <a:schemeClr val="tx1">
                    <a:alpha val="70000"/>
                  </a:schemeClr>
                </a:solidFill>
              </a:defRPr>
            </a:lvl1pPr>
          </a:lstStyle>
          <a:p>
            <a:endParaRPr lang="en-US" dirty="0"/>
          </a:p>
        </p:txBody>
      </p:sp>
      <p:sp>
        <p:nvSpPr>
          <p:cNvPr id="6" name="Slide Number Placeholder 5">
            <a:extLst>
              <a:ext uri="{FF2B5EF4-FFF2-40B4-BE49-F238E27FC236}">
                <a16:creationId xmlns:a16="http://schemas.microsoft.com/office/drawing/2014/main" id="{504686A1-EDE2-44D9-A671-F708A6F883D7}"/>
              </a:ext>
            </a:extLst>
          </p:cNvPr>
          <p:cNvSpPr>
            <a:spLocks noGrp="1"/>
          </p:cNvSpPr>
          <p:nvPr>
            <p:ph type="sldNum" sz="quarter" idx="4"/>
          </p:nvPr>
        </p:nvSpPr>
        <p:spPr>
          <a:xfrm>
            <a:off x="9442800" y="6401999"/>
            <a:ext cx="2208212" cy="369332"/>
          </a:xfrm>
          <a:prstGeom prst="rect">
            <a:avLst/>
          </a:prstGeom>
        </p:spPr>
        <p:txBody>
          <a:bodyPr vert="horz" lIns="0" tIns="0" rIns="0" bIns="0" rtlCol="0" anchor="ctr">
            <a:normAutofit/>
          </a:bodyPr>
          <a:lstStyle>
            <a:lvl1pPr algn="r">
              <a:defRPr sz="1000" cap="all" spc="300" baseline="0">
                <a:solidFill>
                  <a:schemeClr val="tx1">
                    <a:alpha val="70000"/>
                  </a:schemeClr>
                </a:solidFill>
              </a:defRPr>
            </a:lvl1pPr>
          </a:lstStyle>
          <a:p>
            <a:fld id="{D39607A7-8386-47DB-8578-DDEDD194E5D4}" type="slidenum">
              <a:rPr lang="en-US" smtClean="0"/>
              <a:pPr/>
              <a:t>‹N›</a:t>
            </a:fld>
            <a:endParaRPr lang="en-US" dirty="0"/>
          </a:p>
        </p:txBody>
      </p:sp>
    </p:spTree>
    <p:extLst>
      <p:ext uri="{BB962C8B-B14F-4D97-AF65-F5344CB8AC3E}">
        <p14:creationId xmlns:p14="http://schemas.microsoft.com/office/powerpoint/2010/main" val="4206145812"/>
      </p:ext>
    </p:extLst>
  </p:cSld>
  <p:clrMap bg1="dk1" tx1="lt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14" r:id="rId5"/>
    <p:sldLayoutId id="2147483719" r:id="rId6"/>
    <p:sldLayoutId id="2147483715" r:id="rId7"/>
    <p:sldLayoutId id="2147483716" r:id="rId8"/>
    <p:sldLayoutId id="2147483717" r:id="rId9"/>
    <p:sldLayoutId id="2147483718" r:id="rId10"/>
    <p:sldLayoutId id="2147483720" r:id="rId11"/>
  </p:sldLayoutIdLst>
  <p:txStyles>
    <p:titleStyle>
      <a:lvl1pPr algn="l" defTabSz="914400" rtl="0" eaLnBrk="1" latinLnBrk="0" hangingPunct="1">
        <a:lnSpc>
          <a:spcPct val="100000"/>
        </a:lnSpc>
        <a:spcBef>
          <a:spcPct val="0"/>
        </a:spcBef>
        <a:buNone/>
        <a:defRPr sz="2800" kern="1200" cap="all" spc="400" baseline="0">
          <a:solidFill>
            <a:schemeClr val="tx1"/>
          </a:solidFill>
          <a:latin typeface="+mj-lt"/>
          <a:ea typeface="+mj-ea"/>
          <a:cs typeface="+mj-cs"/>
        </a:defRPr>
      </a:lvl1pPr>
    </p:titleStyle>
    <p:bodyStyle>
      <a:lvl1pPr marL="360000" indent="-360000" algn="l" defTabSz="914400" rtl="0" eaLnBrk="1" latinLnBrk="0" hangingPunct="1">
        <a:lnSpc>
          <a:spcPct val="125000"/>
        </a:lnSpc>
        <a:spcBef>
          <a:spcPts val="10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1pPr>
      <a:lvl2pPr marL="360000" indent="0" algn="l" defTabSz="914400" rtl="0" eaLnBrk="1" latinLnBrk="0" hangingPunct="1">
        <a:lnSpc>
          <a:spcPct val="125000"/>
        </a:lnSpc>
        <a:spcBef>
          <a:spcPts val="500"/>
        </a:spcBef>
        <a:buClr>
          <a:schemeClr val="accent1">
            <a:lumMod val="60000"/>
            <a:lumOff val="40000"/>
          </a:schemeClr>
        </a:buClr>
        <a:buFontTx/>
        <a:buNone/>
        <a:defRPr sz="2000" i="1" kern="1200">
          <a:solidFill>
            <a:schemeClr val="tx1">
              <a:alpha val="70000"/>
            </a:schemeClr>
          </a:solidFill>
          <a:latin typeface="+mn-lt"/>
          <a:ea typeface="+mn-ea"/>
          <a:cs typeface="+mn-cs"/>
        </a:defRPr>
      </a:lvl2pPr>
      <a:lvl3pPr marL="1080000" indent="-360000" algn="l" defTabSz="914400" rtl="0" eaLnBrk="1" latinLnBrk="0" hangingPunct="1">
        <a:lnSpc>
          <a:spcPct val="125000"/>
        </a:lnSpc>
        <a:spcBef>
          <a:spcPts val="5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3pPr>
      <a:lvl4pPr marL="1080000" indent="0" algn="l" defTabSz="914400" rtl="0" eaLnBrk="1" latinLnBrk="0" hangingPunct="1">
        <a:lnSpc>
          <a:spcPct val="125000"/>
        </a:lnSpc>
        <a:spcBef>
          <a:spcPts val="500"/>
        </a:spcBef>
        <a:buClr>
          <a:schemeClr val="accent1">
            <a:lumMod val="60000"/>
            <a:lumOff val="40000"/>
          </a:schemeClr>
        </a:buClr>
        <a:buFontTx/>
        <a:buNone/>
        <a:defRPr sz="2000" i="1" kern="1200">
          <a:solidFill>
            <a:schemeClr val="tx1">
              <a:alpha val="70000"/>
            </a:schemeClr>
          </a:solidFill>
          <a:latin typeface="+mn-lt"/>
          <a:ea typeface="+mn-ea"/>
          <a:cs typeface="+mn-cs"/>
        </a:defRPr>
      </a:lvl4pPr>
      <a:lvl5pPr marL="1800000" indent="-360000" algn="l" defTabSz="914400" rtl="0" eaLnBrk="1" latinLnBrk="0" hangingPunct="1">
        <a:lnSpc>
          <a:spcPct val="125000"/>
        </a:lnSpc>
        <a:spcBef>
          <a:spcPts val="500"/>
        </a:spcBef>
        <a:buClr>
          <a:schemeClr val="accent1">
            <a:lumMod val="60000"/>
            <a:lumOff val="40000"/>
          </a:schemeClr>
        </a:buClr>
        <a:buFont typeface="Wingdings" panose="05000000000000000000" pitchFamily="2" charset="2"/>
        <a:buChar char=""/>
        <a:defRPr sz="2000" kern="1200">
          <a:solidFill>
            <a:schemeClr val="tx1">
              <a:alpha val="7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011B0B3-5679-4759-90B8-3B908C4CB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A68B3626-712F-E0FA-79FF-6EBDE86B6D4B}"/>
              </a:ext>
            </a:extLst>
          </p:cNvPr>
          <p:cNvSpPr>
            <a:spLocks noGrp="1"/>
          </p:cNvSpPr>
          <p:nvPr>
            <p:ph type="ctrTitle"/>
          </p:nvPr>
        </p:nvSpPr>
        <p:spPr>
          <a:xfrm>
            <a:off x="2285328" y="1603953"/>
            <a:ext cx="7797799" cy="2138400"/>
          </a:xfrm>
        </p:spPr>
        <p:txBody>
          <a:bodyPr>
            <a:normAutofit/>
          </a:bodyPr>
          <a:lstStyle/>
          <a:p>
            <a:r>
              <a:rPr lang="it-IT" sz="3600" b="1" dirty="0">
                <a:solidFill>
                  <a:schemeClr val="bg2"/>
                </a:solidFill>
              </a:rPr>
              <a:t>AI </a:t>
            </a:r>
            <a:r>
              <a:rPr lang="it-IT" sz="3600" b="1" cap="none" dirty="0">
                <a:solidFill>
                  <a:schemeClr val="bg2"/>
                </a:solidFill>
              </a:rPr>
              <a:t>in</a:t>
            </a:r>
            <a:r>
              <a:rPr lang="it-IT" sz="3600" b="1" dirty="0">
                <a:solidFill>
                  <a:schemeClr val="bg2"/>
                </a:solidFill>
              </a:rPr>
              <a:t> ESP </a:t>
            </a:r>
            <a:r>
              <a:rPr lang="it-IT" sz="3600" b="1" cap="none" dirty="0">
                <a:solidFill>
                  <a:schemeClr val="bg2"/>
                </a:solidFill>
              </a:rPr>
              <a:t>classes</a:t>
            </a:r>
            <a:endParaRPr lang="it-IT" sz="3600" b="1" dirty="0">
              <a:solidFill>
                <a:schemeClr val="bg2"/>
              </a:solidFill>
            </a:endParaRPr>
          </a:p>
        </p:txBody>
      </p:sp>
      <p:sp>
        <p:nvSpPr>
          <p:cNvPr id="3" name="Sottotitolo 2">
            <a:extLst>
              <a:ext uri="{FF2B5EF4-FFF2-40B4-BE49-F238E27FC236}">
                <a16:creationId xmlns:a16="http://schemas.microsoft.com/office/drawing/2014/main" id="{18B69031-BC62-0D22-BE6E-072142735CA3}"/>
              </a:ext>
            </a:extLst>
          </p:cNvPr>
          <p:cNvSpPr>
            <a:spLocks noGrp="1"/>
          </p:cNvSpPr>
          <p:nvPr>
            <p:ph type="subTitle" idx="1"/>
          </p:nvPr>
        </p:nvSpPr>
        <p:spPr>
          <a:xfrm>
            <a:off x="2760943" y="4013834"/>
            <a:ext cx="6846570" cy="1655762"/>
          </a:xfrm>
        </p:spPr>
        <p:txBody>
          <a:bodyPr>
            <a:normAutofit fontScale="55000" lnSpcReduction="20000"/>
          </a:bodyPr>
          <a:lstStyle/>
          <a:p>
            <a:pPr>
              <a:lnSpc>
                <a:spcPct val="115000"/>
              </a:lnSpc>
            </a:pPr>
            <a:r>
              <a:rPr lang="en-US" sz="2900" b="1" dirty="0">
                <a:solidFill>
                  <a:schemeClr val="bg2"/>
                </a:solidFill>
              </a:rPr>
              <a:t>FL/ESP instruction and AI integration. Mapping the Current Situation: literature review, AI tools in action, classroom practices</a:t>
            </a:r>
          </a:p>
          <a:p>
            <a:pPr>
              <a:lnSpc>
                <a:spcPct val="115000"/>
              </a:lnSpc>
            </a:pPr>
            <a:r>
              <a:rPr lang="en-US" sz="2900" b="1" i="0" dirty="0">
                <a:solidFill>
                  <a:schemeClr val="bg2"/>
                </a:solidFill>
              </a:rPr>
              <a:t>25 March 2025</a:t>
            </a:r>
          </a:p>
          <a:p>
            <a:pPr>
              <a:lnSpc>
                <a:spcPct val="115000"/>
              </a:lnSpc>
            </a:pPr>
            <a:r>
              <a:rPr lang="en-US" sz="2900" b="1" i="0" dirty="0">
                <a:solidFill>
                  <a:schemeClr val="bg2"/>
                </a:solidFill>
              </a:rPr>
              <a:t>Emanuela Li Destri University of Udine</a:t>
            </a:r>
          </a:p>
          <a:p>
            <a:pPr>
              <a:lnSpc>
                <a:spcPct val="115000"/>
              </a:lnSpc>
            </a:pPr>
            <a:r>
              <a:rPr lang="en-US" sz="2900" b="1" i="0" dirty="0">
                <a:solidFill>
                  <a:schemeClr val="bg2"/>
                </a:solidFill>
              </a:rPr>
              <a:t>emanuela.lidestri@uniud.it</a:t>
            </a:r>
            <a:endParaRPr lang="it-IT" sz="2900" b="1" i="0" dirty="0">
              <a:solidFill>
                <a:schemeClr val="bg2"/>
              </a:solidFill>
            </a:endParaRPr>
          </a:p>
          <a:p>
            <a:endParaRPr lang="it-IT" dirty="0"/>
          </a:p>
        </p:txBody>
      </p:sp>
      <p:cxnSp>
        <p:nvCxnSpPr>
          <p:cNvPr id="10" name="Straight Connector 9">
            <a:extLst>
              <a:ext uri="{FF2B5EF4-FFF2-40B4-BE49-F238E27FC236}">
                <a16:creationId xmlns:a16="http://schemas.microsoft.com/office/drawing/2014/main" id="{32E97E5C-7A5F-424E-AAE4-654396E9079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690871"/>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9">
            <a:extLst>
              <a:ext uri="{FF2B5EF4-FFF2-40B4-BE49-F238E27FC236}">
                <a16:creationId xmlns:a16="http://schemas.microsoft.com/office/drawing/2014/main" id="{EB6E0D25-56EA-67A9-D245-ECFBCFE4B0B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6849" y="5995314"/>
            <a:ext cx="1428750" cy="60007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51796674-D20E-665D-61C4-7830830957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73825" y="346728"/>
            <a:ext cx="4844350" cy="1301713"/>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a:extLst>
              <a:ext uri="{FF2B5EF4-FFF2-40B4-BE49-F238E27FC236}">
                <a16:creationId xmlns:a16="http://schemas.microsoft.com/office/drawing/2014/main" id="{25662883-9849-DB2C-7A93-DDE193BC85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54601" y="1743336"/>
            <a:ext cx="2259257" cy="70552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4B863A75-EA81-48AC-93CC-1EE7859870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369" y="5795009"/>
            <a:ext cx="2066925" cy="97155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7">
            <a:extLst>
              <a:ext uri="{FF2B5EF4-FFF2-40B4-BE49-F238E27FC236}">
                <a16:creationId xmlns:a16="http://schemas.microsoft.com/office/drawing/2014/main" id="{74732443-1E6E-4AAC-86C5-EBC1D4E4AC4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97101" y="5909308"/>
            <a:ext cx="1257300" cy="74295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
            <a:extLst>
              <a:ext uri="{FF2B5EF4-FFF2-40B4-BE49-F238E27FC236}">
                <a16:creationId xmlns:a16="http://schemas.microsoft.com/office/drawing/2014/main" id="{2F957D87-A3DE-9406-28B7-A8B53CAF16C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25876" y="5946737"/>
            <a:ext cx="2457450" cy="69532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3" descr="Immagine che contiene arte, disegno&#10;&#10;Il contenuto generato dall'IA potrebbe non essere corretto.">
            <a:extLst>
              <a:ext uri="{FF2B5EF4-FFF2-40B4-BE49-F238E27FC236}">
                <a16:creationId xmlns:a16="http://schemas.microsoft.com/office/drawing/2014/main" id="{5A6B0DE9-4155-6B32-BFA5-F2B48889AA0F}"/>
              </a:ext>
            </a:extLst>
          </p:cNvPr>
          <p:cNvPicPr>
            <a:picLocks noChangeAspect="1"/>
          </p:cNvPicPr>
          <p:nvPr/>
        </p:nvPicPr>
        <p:blipFill>
          <a:blip r:embed="rId8"/>
          <a:srcRect l="43658"/>
          <a:stretch/>
        </p:blipFill>
        <p:spPr>
          <a:xfrm rot="2040000">
            <a:off x="-993486" y="-1571845"/>
            <a:ext cx="2794926" cy="5891736"/>
          </a:xfrm>
          <a:prstGeom prst="rect">
            <a:avLst/>
          </a:prstGeom>
        </p:spPr>
      </p:pic>
      <p:pic>
        <p:nvPicPr>
          <p:cNvPr id="13" name="Picture 3" descr="Immagine che contiene arte, disegno&#10;&#10;Il contenuto generato dall'IA potrebbe non essere corretto.">
            <a:extLst>
              <a:ext uri="{FF2B5EF4-FFF2-40B4-BE49-F238E27FC236}">
                <a16:creationId xmlns:a16="http://schemas.microsoft.com/office/drawing/2014/main" id="{D3204BBE-E92B-3712-65AC-276A0083A140}"/>
              </a:ext>
            </a:extLst>
          </p:cNvPr>
          <p:cNvPicPr>
            <a:picLocks noChangeAspect="1"/>
          </p:cNvPicPr>
          <p:nvPr/>
        </p:nvPicPr>
        <p:blipFill>
          <a:blip r:embed="rId8"/>
          <a:srcRect l="43658"/>
          <a:stretch/>
        </p:blipFill>
        <p:spPr>
          <a:xfrm rot="12540000">
            <a:off x="10192812" y="1200921"/>
            <a:ext cx="3604328" cy="7597965"/>
          </a:xfrm>
          <a:prstGeom prst="rect">
            <a:avLst/>
          </a:prstGeom>
        </p:spPr>
      </p:pic>
    </p:spTree>
    <p:extLst>
      <p:ext uri="{BB962C8B-B14F-4D97-AF65-F5344CB8AC3E}">
        <p14:creationId xmlns:p14="http://schemas.microsoft.com/office/powerpoint/2010/main" val="837284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3" name="Rectangle 8">
            <a:extLst>
              <a:ext uri="{FF2B5EF4-FFF2-40B4-BE49-F238E27FC236}">
                <a16:creationId xmlns:a16="http://schemas.microsoft.com/office/drawing/2014/main" id="{DB66C9CD-6BF4-44CA-8078-0BB8190807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B71C98DE-7684-4C4D-9254-05B32F3826F6}"/>
              </a:ext>
            </a:extLst>
          </p:cNvPr>
          <p:cNvSpPr>
            <a:spLocks noGrp="1"/>
          </p:cNvSpPr>
          <p:nvPr>
            <p:ph type="title"/>
          </p:nvPr>
        </p:nvSpPr>
        <p:spPr>
          <a:xfrm>
            <a:off x="1078100" y="542671"/>
            <a:ext cx="10026650" cy="1124202"/>
          </a:xfrm>
        </p:spPr>
        <p:txBody>
          <a:bodyPr wrap="square" anchor="ctr">
            <a:normAutofit/>
          </a:bodyPr>
          <a:lstStyle/>
          <a:p>
            <a:pPr algn="ctr"/>
            <a:r>
              <a:rPr lang="it-IT"/>
              <a:t>Roadmap</a:t>
            </a:r>
          </a:p>
        </p:txBody>
      </p:sp>
      <p:sp useBgFill="1">
        <p:nvSpPr>
          <p:cNvPr id="14" name="Rectangle 10">
            <a:extLst>
              <a:ext uri="{FF2B5EF4-FFF2-40B4-BE49-F238E27FC236}">
                <a16:creationId xmlns:a16="http://schemas.microsoft.com/office/drawing/2014/main" id="{F883A8D1-ED1B-47A1-AA44-289C080EDD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52664"/>
            <a:ext cx="12192000" cy="4605336"/>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alpha val="20000"/>
                </a:schemeClr>
              </a:solidFill>
            </a:endParaRPr>
          </a:p>
        </p:txBody>
      </p:sp>
      <p:graphicFrame>
        <p:nvGraphicFramePr>
          <p:cNvPr id="15" name="Segnaposto contenuto 2">
            <a:extLst>
              <a:ext uri="{FF2B5EF4-FFF2-40B4-BE49-F238E27FC236}">
                <a16:creationId xmlns:a16="http://schemas.microsoft.com/office/drawing/2014/main" id="{B655BDC9-108A-ABB5-C567-70148CC825CD}"/>
              </a:ext>
            </a:extLst>
          </p:cNvPr>
          <p:cNvGraphicFramePr>
            <a:graphicFrameLocks noGrp="1"/>
          </p:cNvGraphicFramePr>
          <p:nvPr>
            <p:ph idx="1"/>
            <p:extLst>
              <p:ext uri="{D42A27DB-BD31-4B8C-83A1-F6EECF244321}">
                <p14:modId xmlns:p14="http://schemas.microsoft.com/office/powerpoint/2010/main" val="1718538909"/>
              </p:ext>
            </p:extLst>
          </p:nvPr>
        </p:nvGraphicFramePr>
        <p:xfrm>
          <a:off x="541338" y="2843212"/>
          <a:ext cx="11109674" cy="34721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71449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EE96A74-B62B-4642-AB22-7776A5F48C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45CC5481-A79C-64F5-8A08-E9E8945C52B4}"/>
              </a:ext>
            </a:extLst>
          </p:cNvPr>
          <p:cNvSpPr>
            <a:spLocks noGrp="1"/>
          </p:cNvSpPr>
          <p:nvPr>
            <p:ph type="title"/>
          </p:nvPr>
        </p:nvSpPr>
        <p:spPr>
          <a:xfrm>
            <a:off x="541338" y="1079500"/>
            <a:ext cx="3322637" cy="4689475"/>
          </a:xfrm>
        </p:spPr>
        <p:txBody>
          <a:bodyPr anchor="ctr">
            <a:normAutofit/>
          </a:bodyPr>
          <a:lstStyle/>
          <a:p>
            <a:pPr algn="ctr"/>
            <a:r>
              <a:rPr lang="it-IT" dirty="0"/>
              <a:t>Works on AI </a:t>
            </a:r>
            <a:r>
              <a:rPr lang="it-IT" dirty="0" err="1"/>
              <a:t>integration</a:t>
            </a:r>
            <a:r>
              <a:rPr lang="it-IT" dirty="0"/>
              <a:t> in Esp classes</a:t>
            </a:r>
          </a:p>
        </p:txBody>
      </p:sp>
      <p:sp>
        <p:nvSpPr>
          <p:cNvPr id="11" name="Rectangle 10">
            <a:extLst>
              <a:ext uri="{FF2B5EF4-FFF2-40B4-BE49-F238E27FC236}">
                <a16:creationId xmlns:a16="http://schemas.microsoft.com/office/drawing/2014/main" id="{8576A6EA-4B09-480F-BB03-96160272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5950" y="-1"/>
            <a:ext cx="7766050" cy="6857993"/>
          </a:xfrm>
          <a:prstGeom prst="rect">
            <a:avLst/>
          </a:prstGeom>
          <a:solidFill>
            <a:schemeClr val="bg1">
              <a:alpha val="20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Segnaposto contenuto 2">
            <a:extLst>
              <a:ext uri="{FF2B5EF4-FFF2-40B4-BE49-F238E27FC236}">
                <a16:creationId xmlns:a16="http://schemas.microsoft.com/office/drawing/2014/main" id="{442185E7-B1CE-2F62-A63F-F6AF13153907}"/>
              </a:ext>
            </a:extLst>
          </p:cNvPr>
          <p:cNvGraphicFramePr>
            <a:graphicFrameLocks noGrp="1"/>
          </p:cNvGraphicFramePr>
          <p:nvPr>
            <p:ph idx="1"/>
            <p:extLst>
              <p:ext uri="{D42A27DB-BD31-4B8C-83A1-F6EECF244321}">
                <p14:modId xmlns:p14="http://schemas.microsoft.com/office/powerpoint/2010/main" val="340851432"/>
              </p:ext>
            </p:extLst>
          </p:nvPr>
        </p:nvGraphicFramePr>
        <p:xfrm>
          <a:off x="4981575" y="540000"/>
          <a:ext cx="6669431" cy="577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41042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4593DB7E-EBF9-6281-D50D-4C034E286F4C}"/>
              </a:ext>
            </a:extLst>
          </p:cNvPr>
          <p:cNvSpPr>
            <a:spLocks noGrp="1"/>
          </p:cNvSpPr>
          <p:nvPr>
            <p:ph idx="1"/>
          </p:nvPr>
        </p:nvSpPr>
        <p:spPr>
          <a:xfrm>
            <a:off x="3851910" y="390102"/>
            <a:ext cx="8058150" cy="6056418"/>
          </a:xfrm>
        </p:spPr>
        <p:txBody>
          <a:bodyPr>
            <a:normAutofit lnSpcReduction="10000"/>
          </a:bodyPr>
          <a:lstStyle/>
          <a:p>
            <a:r>
              <a:rPr lang="it-IT" dirty="0" err="1"/>
              <a:t>Synekop</a:t>
            </a:r>
            <a:r>
              <a:rPr lang="it-IT" dirty="0"/>
              <a:t> et al. (2024) </a:t>
            </a:r>
            <a:r>
              <a:rPr lang="en-US" dirty="0"/>
              <a:t>investigate the perceptions of 60 students and 22 teachers regarding the application of ChatGPT in Engineering English classes</a:t>
            </a:r>
          </a:p>
          <a:p>
            <a:r>
              <a:rPr lang="en-US" dirty="0"/>
              <a:t>Students held a positive attitude, while teachers had a more neutral stance</a:t>
            </a:r>
          </a:p>
          <a:p>
            <a:r>
              <a:rPr lang="en-US" dirty="0"/>
              <a:t>Teachers would preferably use ChatGPT for generating learning tasks/problems for ESP classes (77.3%) and generating topics for students’ reports (63.6%)</a:t>
            </a:r>
          </a:p>
          <a:p>
            <a:r>
              <a:rPr lang="en-US" dirty="0"/>
              <a:t>Students would preferably use ChatGPT for analyzing stylistic features of texts created by themselves and using ChatGPT (63.3%) and searching for grammar rules with examples (58.3%).</a:t>
            </a:r>
          </a:p>
          <a:p>
            <a:r>
              <a:rPr lang="en-US" dirty="0"/>
              <a:t>Concerns regarding academic integrity:</a:t>
            </a:r>
          </a:p>
          <a:p>
            <a:pPr marL="702900" lvl="1" indent="-342900">
              <a:buFont typeface="Arial" panose="020B0604020202020204" pitchFamily="34" charset="0"/>
              <a:buChar char="•"/>
            </a:pPr>
            <a:r>
              <a:rPr lang="en-US" dirty="0"/>
              <a:t>Plagiarism checker</a:t>
            </a:r>
          </a:p>
          <a:p>
            <a:pPr marL="702900" lvl="1" indent="-342900">
              <a:buFont typeface="Arial" panose="020B0604020202020204" pitchFamily="34" charset="0"/>
              <a:buChar char="•"/>
            </a:pPr>
            <a:r>
              <a:rPr lang="en-US" dirty="0"/>
              <a:t>Co-authorship </a:t>
            </a:r>
          </a:p>
          <a:p>
            <a:pPr marL="702900" lvl="1" indent="-342900">
              <a:buFont typeface="Arial" panose="020B0604020202020204" pitchFamily="34" charset="0"/>
              <a:buChar char="•"/>
            </a:pPr>
            <a:r>
              <a:rPr lang="en-US" dirty="0"/>
              <a:t>Need for ethical guidelines</a:t>
            </a:r>
          </a:p>
        </p:txBody>
      </p:sp>
      <p:pic>
        <p:nvPicPr>
          <p:cNvPr id="5" name="Immagine 4">
            <a:extLst>
              <a:ext uri="{FF2B5EF4-FFF2-40B4-BE49-F238E27FC236}">
                <a16:creationId xmlns:a16="http://schemas.microsoft.com/office/drawing/2014/main" id="{1D115869-F575-89C9-C7B6-44CCB06B82C4}"/>
              </a:ext>
            </a:extLst>
          </p:cNvPr>
          <p:cNvPicPr>
            <a:picLocks noChangeAspect="1"/>
          </p:cNvPicPr>
          <p:nvPr/>
        </p:nvPicPr>
        <p:blipFill>
          <a:blip r:embed="rId2"/>
          <a:srcRect l="13408" r="10696"/>
          <a:stretch/>
        </p:blipFill>
        <p:spPr>
          <a:xfrm>
            <a:off x="571500" y="390101"/>
            <a:ext cx="2983230" cy="3038899"/>
          </a:xfrm>
          <a:prstGeom prst="rect">
            <a:avLst/>
          </a:prstGeom>
        </p:spPr>
      </p:pic>
      <p:pic>
        <p:nvPicPr>
          <p:cNvPr id="7" name="Immagine 6">
            <a:extLst>
              <a:ext uri="{FF2B5EF4-FFF2-40B4-BE49-F238E27FC236}">
                <a16:creationId xmlns:a16="http://schemas.microsoft.com/office/drawing/2014/main" id="{25348297-5CC8-9327-4E1D-BFA51FF57A1F}"/>
              </a:ext>
            </a:extLst>
          </p:cNvPr>
          <p:cNvPicPr>
            <a:picLocks noChangeAspect="1"/>
          </p:cNvPicPr>
          <p:nvPr/>
        </p:nvPicPr>
        <p:blipFill>
          <a:blip r:embed="rId3"/>
          <a:stretch>
            <a:fillRect/>
          </a:stretch>
        </p:blipFill>
        <p:spPr>
          <a:xfrm rot="16200000">
            <a:off x="525781" y="5110397"/>
            <a:ext cx="1286054" cy="1428949"/>
          </a:xfrm>
          <a:prstGeom prst="rect">
            <a:avLst/>
          </a:prstGeom>
        </p:spPr>
      </p:pic>
    </p:spTree>
    <p:extLst>
      <p:ext uri="{BB962C8B-B14F-4D97-AF65-F5344CB8AC3E}">
        <p14:creationId xmlns:p14="http://schemas.microsoft.com/office/powerpoint/2010/main" val="202097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43C37-3FFB-FB40-D282-B67DE50C84FF}"/>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1DBC6965-0A39-D84C-18E2-2AC4ABF188A4}"/>
              </a:ext>
            </a:extLst>
          </p:cNvPr>
          <p:cNvSpPr>
            <a:spLocks noGrp="1"/>
          </p:cNvSpPr>
          <p:nvPr>
            <p:ph idx="1"/>
          </p:nvPr>
        </p:nvSpPr>
        <p:spPr>
          <a:xfrm>
            <a:off x="3851910" y="390102"/>
            <a:ext cx="8058150" cy="6056418"/>
          </a:xfrm>
        </p:spPr>
        <p:txBody>
          <a:bodyPr>
            <a:normAutofit lnSpcReduction="10000"/>
          </a:bodyPr>
          <a:lstStyle/>
          <a:p>
            <a:pPr algn="just"/>
            <a:r>
              <a:rPr lang="en-US" dirty="0"/>
              <a:t>Dou (2024) investigates the use of ERNIE Bot 4.0, a large language model developed by Baidu, in enhancing the English writing proficiency of 80 civil engineering students in English for Specific Purposes (ESP) courses. </a:t>
            </a:r>
          </a:p>
          <a:p>
            <a:pPr algn="just"/>
            <a:r>
              <a:rPr lang="en-US" dirty="0"/>
              <a:t>The study focuses on two specific functions of ERNIE Bot 4.0 relevant to education: continuation and polishing. The </a:t>
            </a:r>
            <a:r>
              <a:rPr lang="en-US" i="1" dirty="0"/>
              <a:t>continuation</a:t>
            </a:r>
            <a:r>
              <a:rPr lang="en-US" dirty="0"/>
              <a:t> function enables the seamless extension of text, while the </a:t>
            </a:r>
            <a:r>
              <a:rPr lang="en-US" i="1" dirty="0"/>
              <a:t>polishing</a:t>
            </a:r>
            <a:r>
              <a:rPr lang="en-US" dirty="0"/>
              <a:t> function refines language usage and optimizes sentence structure to enhance text quality.</a:t>
            </a:r>
          </a:p>
          <a:p>
            <a:pPr algn="just"/>
            <a:r>
              <a:rPr lang="en-US" dirty="0"/>
              <a:t>Two classes, comparable in terms of gender ratio, class size, and academic proficiency, undertook the same course, with the sole difference being that one had access to ERNIE Bot 4.0. The experimental group (using ERNIE Bot 4.0) demonstrated significant improvement in their writing proficiency compared to the control group, as evidenced by the paired t-test results of their post-test writing scores. </a:t>
            </a:r>
          </a:p>
        </p:txBody>
      </p:sp>
      <p:pic>
        <p:nvPicPr>
          <p:cNvPr id="7" name="Immagine 6">
            <a:extLst>
              <a:ext uri="{FF2B5EF4-FFF2-40B4-BE49-F238E27FC236}">
                <a16:creationId xmlns:a16="http://schemas.microsoft.com/office/drawing/2014/main" id="{CDDB274A-053A-E59B-CD43-F11DC3DE427A}"/>
              </a:ext>
            </a:extLst>
          </p:cNvPr>
          <p:cNvPicPr>
            <a:picLocks noChangeAspect="1"/>
          </p:cNvPicPr>
          <p:nvPr/>
        </p:nvPicPr>
        <p:blipFill>
          <a:blip r:embed="rId2"/>
          <a:stretch>
            <a:fillRect/>
          </a:stretch>
        </p:blipFill>
        <p:spPr>
          <a:xfrm rot="16200000">
            <a:off x="525781" y="5110397"/>
            <a:ext cx="1286054" cy="1428949"/>
          </a:xfrm>
          <a:prstGeom prst="rect">
            <a:avLst/>
          </a:prstGeom>
        </p:spPr>
      </p:pic>
      <p:pic>
        <p:nvPicPr>
          <p:cNvPr id="4" name="Immagine 3">
            <a:extLst>
              <a:ext uri="{FF2B5EF4-FFF2-40B4-BE49-F238E27FC236}">
                <a16:creationId xmlns:a16="http://schemas.microsoft.com/office/drawing/2014/main" id="{37ECECA9-C2FB-A985-AA65-9B81CCD09CE8}"/>
              </a:ext>
            </a:extLst>
          </p:cNvPr>
          <p:cNvPicPr>
            <a:picLocks noChangeAspect="1"/>
          </p:cNvPicPr>
          <p:nvPr/>
        </p:nvPicPr>
        <p:blipFill>
          <a:blip r:embed="rId3"/>
          <a:stretch>
            <a:fillRect/>
          </a:stretch>
        </p:blipFill>
        <p:spPr>
          <a:xfrm>
            <a:off x="158533" y="411480"/>
            <a:ext cx="3567647" cy="2593181"/>
          </a:xfrm>
          <a:prstGeom prst="rect">
            <a:avLst/>
          </a:prstGeom>
        </p:spPr>
      </p:pic>
      <p:pic>
        <p:nvPicPr>
          <p:cNvPr id="5" name="Immagine 4">
            <a:extLst>
              <a:ext uri="{FF2B5EF4-FFF2-40B4-BE49-F238E27FC236}">
                <a16:creationId xmlns:a16="http://schemas.microsoft.com/office/drawing/2014/main" id="{34260AB4-DC88-23DD-8C52-3776A054B82B}"/>
              </a:ext>
            </a:extLst>
          </p:cNvPr>
          <p:cNvPicPr>
            <a:picLocks noChangeAspect="1"/>
          </p:cNvPicPr>
          <p:nvPr/>
        </p:nvPicPr>
        <p:blipFill>
          <a:blip r:embed="rId4"/>
          <a:stretch>
            <a:fillRect/>
          </a:stretch>
        </p:blipFill>
        <p:spPr>
          <a:xfrm>
            <a:off x="158534" y="3154209"/>
            <a:ext cx="3582032" cy="1760691"/>
          </a:xfrm>
          <a:prstGeom prst="rect">
            <a:avLst/>
          </a:prstGeom>
        </p:spPr>
      </p:pic>
    </p:spTree>
    <p:extLst>
      <p:ext uri="{BB962C8B-B14F-4D97-AF65-F5344CB8AC3E}">
        <p14:creationId xmlns:p14="http://schemas.microsoft.com/office/powerpoint/2010/main" val="2392831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06B727-52DD-EC9A-0447-90A7ECF21252}"/>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C60C559E-73C4-8BC5-3620-01D1AF78BD9A}"/>
              </a:ext>
            </a:extLst>
          </p:cNvPr>
          <p:cNvSpPr>
            <a:spLocks noGrp="1"/>
          </p:cNvSpPr>
          <p:nvPr>
            <p:ph idx="1"/>
          </p:nvPr>
        </p:nvSpPr>
        <p:spPr>
          <a:xfrm>
            <a:off x="3851910" y="390102"/>
            <a:ext cx="8058150" cy="6056418"/>
          </a:xfrm>
        </p:spPr>
        <p:txBody>
          <a:bodyPr>
            <a:normAutofit lnSpcReduction="10000"/>
          </a:bodyPr>
          <a:lstStyle/>
          <a:p>
            <a:pPr algn="just"/>
            <a:r>
              <a:rPr lang="en-US" dirty="0" err="1"/>
              <a:t>Boeru</a:t>
            </a:r>
            <a:r>
              <a:rPr lang="en-US" dirty="0"/>
              <a:t> (2024) discusses in depth how to integrate two AI tools in ESP classes</a:t>
            </a:r>
          </a:p>
          <a:p>
            <a:pPr algn="just"/>
            <a:r>
              <a:rPr lang="en-US" b="1" dirty="0" err="1"/>
              <a:t>Diffit</a:t>
            </a:r>
            <a:r>
              <a:rPr lang="en-US" b="1" dirty="0"/>
              <a:t> for teachers </a:t>
            </a:r>
            <a:r>
              <a:rPr lang="en-US" dirty="0"/>
              <a:t>is  an AI-powered authoring platform designed to assist teachers in creating individualized materials that cater to students' specific language needs. The tool enables teachers to produce adaptable materials suitable for different proficiency levels, promotes comprehension and engagement through open-ended prompts, offers a variety of question formats and scaffolding.</a:t>
            </a:r>
          </a:p>
          <a:p>
            <a:pPr algn="just"/>
            <a:r>
              <a:rPr lang="en-US" dirty="0"/>
              <a:t>The article introduces a specific chatbot, </a:t>
            </a:r>
            <a:r>
              <a:rPr lang="en-US" i="1" dirty="0"/>
              <a:t>The Maritime and Naval English Guide-Maritime English Enhancement</a:t>
            </a:r>
            <a:r>
              <a:rPr lang="en-US" dirty="0"/>
              <a:t>, hosted by </a:t>
            </a:r>
            <a:r>
              <a:rPr lang="en-US" b="1" dirty="0"/>
              <a:t>YesChat.ai</a:t>
            </a:r>
            <a:r>
              <a:rPr lang="en-US" dirty="0"/>
              <a:t>. This chatbot aims to improve learners’ professional communication skills through interactive role-plays, voice recognition for Very High Frequency radio conversations, and feedback.  The author provides a practical example of using the chatbot to simulate VHF radio communication scenarios.</a:t>
            </a:r>
          </a:p>
          <a:p>
            <a:endParaRPr lang="en-US" dirty="0"/>
          </a:p>
        </p:txBody>
      </p:sp>
      <p:pic>
        <p:nvPicPr>
          <p:cNvPr id="7" name="Immagine 6">
            <a:extLst>
              <a:ext uri="{FF2B5EF4-FFF2-40B4-BE49-F238E27FC236}">
                <a16:creationId xmlns:a16="http://schemas.microsoft.com/office/drawing/2014/main" id="{9FD13F53-BAE5-5828-0F4E-C51DFC1C523C}"/>
              </a:ext>
            </a:extLst>
          </p:cNvPr>
          <p:cNvPicPr>
            <a:picLocks noChangeAspect="1"/>
          </p:cNvPicPr>
          <p:nvPr/>
        </p:nvPicPr>
        <p:blipFill>
          <a:blip r:embed="rId2"/>
          <a:stretch>
            <a:fillRect/>
          </a:stretch>
        </p:blipFill>
        <p:spPr>
          <a:xfrm rot="16200000">
            <a:off x="525781" y="5110397"/>
            <a:ext cx="1286054" cy="1428949"/>
          </a:xfrm>
          <a:prstGeom prst="rect">
            <a:avLst/>
          </a:prstGeom>
        </p:spPr>
      </p:pic>
      <p:pic>
        <p:nvPicPr>
          <p:cNvPr id="8" name="Immagine 7">
            <a:extLst>
              <a:ext uri="{FF2B5EF4-FFF2-40B4-BE49-F238E27FC236}">
                <a16:creationId xmlns:a16="http://schemas.microsoft.com/office/drawing/2014/main" id="{F89CE53B-1E48-81CE-703F-6ED87CA9FCCE}"/>
              </a:ext>
            </a:extLst>
          </p:cNvPr>
          <p:cNvPicPr>
            <a:picLocks noChangeAspect="1"/>
          </p:cNvPicPr>
          <p:nvPr/>
        </p:nvPicPr>
        <p:blipFill>
          <a:blip r:embed="rId3"/>
          <a:stretch>
            <a:fillRect/>
          </a:stretch>
        </p:blipFill>
        <p:spPr>
          <a:xfrm>
            <a:off x="210693" y="473736"/>
            <a:ext cx="3486150" cy="2120540"/>
          </a:xfrm>
          <a:prstGeom prst="rect">
            <a:avLst/>
          </a:prstGeom>
        </p:spPr>
      </p:pic>
    </p:spTree>
    <p:extLst>
      <p:ext uri="{BB962C8B-B14F-4D97-AF65-F5344CB8AC3E}">
        <p14:creationId xmlns:p14="http://schemas.microsoft.com/office/powerpoint/2010/main" val="1981891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B66C9CD-6BF4-44CA-8078-0BB8190807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BFBD303C-6C68-0010-6975-A213DF036518}"/>
              </a:ext>
            </a:extLst>
          </p:cNvPr>
          <p:cNvSpPr>
            <a:spLocks noGrp="1"/>
          </p:cNvSpPr>
          <p:nvPr>
            <p:ph type="title"/>
          </p:nvPr>
        </p:nvSpPr>
        <p:spPr>
          <a:xfrm>
            <a:off x="1082675" y="5412698"/>
            <a:ext cx="10026650" cy="903965"/>
          </a:xfrm>
        </p:spPr>
        <p:txBody>
          <a:bodyPr wrap="square" anchor="t">
            <a:normAutofit/>
          </a:bodyPr>
          <a:lstStyle/>
          <a:p>
            <a:pPr algn="ctr"/>
            <a:r>
              <a:rPr lang="it-IT" dirty="0" err="1"/>
              <a:t>What</a:t>
            </a:r>
            <a:r>
              <a:rPr lang="it-IT" dirty="0"/>
              <a:t> are the </a:t>
            </a:r>
            <a:r>
              <a:rPr lang="it-IT" dirty="0" err="1"/>
              <a:t>uses</a:t>
            </a:r>
            <a:r>
              <a:rPr lang="it-IT" dirty="0"/>
              <a:t> for AI?</a:t>
            </a:r>
            <a:endParaRPr lang="it-IT"/>
          </a:p>
        </p:txBody>
      </p:sp>
      <p:cxnSp>
        <p:nvCxnSpPr>
          <p:cNvPr id="11" name="Straight Connector 10">
            <a:extLst>
              <a:ext uri="{FF2B5EF4-FFF2-40B4-BE49-F238E27FC236}">
                <a16:creationId xmlns:a16="http://schemas.microsoft.com/office/drawing/2014/main" id="{D9BF9BF3-7E9D-458B-A5D2-E730C5FFD0C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19649" y="4935600"/>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5" name="Segnaposto contenuto 2">
            <a:extLst>
              <a:ext uri="{FF2B5EF4-FFF2-40B4-BE49-F238E27FC236}">
                <a16:creationId xmlns:a16="http://schemas.microsoft.com/office/drawing/2014/main" id="{91E3F6C9-22F9-716D-42F1-909F13EDA23A}"/>
              </a:ext>
            </a:extLst>
          </p:cNvPr>
          <p:cNvGraphicFramePr>
            <a:graphicFrameLocks noGrp="1"/>
          </p:cNvGraphicFramePr>
          <p:nvPr>
            <p:ph idx="1"/>
            <p:extLst>
              <p:ext uri="{D42A27DB-BD31-4B8C-83A1-F6EECF244321}">
                <p14:modId xmlns:p14="http://schemas.microsoft.com/office/powerpoint/2010/main" val="3350379507"/>
              </p:ext>
            </p:extLst>
          </p:nvPr>
        </p:nvGraphicFramePr>
        <p:xfrm>
          <a:off x="1079400" y="1080000"/>
          <a:ext cx="10033200" cy="292576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21078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16A5661-2CFE-478C-BAC3-729F393F3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08E703ED-AE6E-A12E-255B-BDFBFEE746FC}"/>
              </a:ext>
            </a:extLst>
          </p:cNvPr>
          <p:cNvSpPr>
            <a:spLocks noGrp="1"/>
          </p:cNvSpPr>
          <p:nvPr>
            <p:ph type="title"/>
          </p:nvPr>
        </p:nvSpPr>
        <p:spPr>
          <a:xfrm>
            <a:off x="1080000" y="2252663"/>
            <a:ext cx="4457200" cy="2349500"/>
          </a:xfrm>
        </p:spPr>
        <p:txBody>
          <a:bodyPr anchor="ctr">
            <a:normAutofit/>
          </a:bodyPr>
          <a:lstStyle/>
          <a:p>
            <a:pPr algn="ctr"/>
            <a:r>
              <a:rPr lang="it-IT" dirty="0" err="1"/>
              <a:t>What</a:t>
            </a:r>
            <a:r>
              <a:rPr lang="it-IT" dirty="0"/>
              <a:t> are the </a:t>
            </a:r>
            <a:r>
              <a:rPr lang="it-IT" dirty="0" err="1"/>
              <a:t>advantages</a:t>
            </a:r>
            <a:r>
              <a:rPr lang="it-IT" dirty="0"/>
              <a:t>?</a:t>
            </a:r>
            <a:endParaRPr lang="it-IT"/>
          </a:p>
        </p:txBody>
      </p:sp>
      <p:grpSp>
        <p:nvGrpSpPr>
          <p:cNvPr id="10" name="Group 9">
            <a:extLst>
              <a:ext uri="{FF2B5EF4-FFF2-40B4-BE49-F238E27FC236}">
                <a16:creationId xmlns:a16="http://schemas.microsoft.com/office/drawing/2014/main" id="{FB7BE8CD-E348-464A-82CC-7EF7AA8284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9771" y="649304"/>
            <a:ext cx="913428" cy="1315264"/>
            <a:chOff x="999771" y="649304"/>
            <a:chExt cx="913428" cy="1315264"/>
          </a:xfrm>
        </p:grpSpPr>
        <p:grpSp>
          <p:nvGrpSpPr>
            <p:cNvPr id="11" name="Group 10">
              <a:extLst>
                <a:ext uri="{FF2B5EF4-FFF2-40B4-BE49-F238E27FC236}">
                  <a16:creationId xmlns:a16="http://schemas.microsoft.com/office/drawing/2014/main" id="{B8CC82D2-4C4A-4C67-8483-5199F97B37A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999771" y="932104"/>
              <a:ext cx="913428" cy="1032464"/>
              <a:chOff x="999771" y="932104"/>
              <a:chExt cx="913428" cy="1032464"/>
            </a:xfrm>
          </p:grpSpPr>
          <p:grpSp>
            <p:nvGrpSpPr>
              <p:cNvPr id="15" name="Group 14">
                <a:extLst>
                  <a:ext uri="{FF2B5EF4-FFF2-40B4-BE49-F238E27FC236}">
                    <a16:creationId xmlns:a16="http://schemas.microsoft.com/office/drawing/2014/main" id="{70D2391D-AA33-4F5E-BD96-B42D93DED22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8100000" flipV="1">
                <a:off x="1047457" y="1290386"/>
                <a:ext cx="865742" cy="628383"/>
                <a:chOff x="558167" y="958515"/>
                <a:chExt cx="865742" cy="628383"/>
              </a:xfrm>
              <a:solidFill>
                <a:schemeClr val="accent3"/>
              </a:solidFill>
            </p:grpSpPr>
            <p:sp>
              <p:nvSpPr>
                <p:cNvPr id="22" name="Freeform: Shape 21">
                  <a:extLst>
                    <a:ext uri="{FF2B5EF4-FFF2-40B4-BE49-F238E27FC236}">
                      <a16:creationId xmlns:a16="http://schemas.microsoft.com/office/drawing/2014/main" id="{BE166DCE-539D-4C74-9C9D-AC000BA2F8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a:off x="558167" y="1122160"/>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Freeform: Shape 22">
                  <a:extLst>
                    <a:ext uri="{FF2B5EF4-FFF2-40B4-BE49-F238E27FC236}">
                      <a16:creationId xmlns:a16="http://schemas.microsoft.com/office/drawing/2014/main" id="{DCC6BEB5-DA1F-4F9E-BA5D-8F892A0FB8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959170" y="95851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6" name="Group 15">
                <a:extLst>
                  <a:ext uri="{FF2B5EF4-FFF2-40B4-BE49-F238E27FC236}">
                    <a16:creationId xmlns:a16="http://schemas.microsoft.com/office/drawing/2014/main" id="{C0300EB9-093C-4C32-A212-821D7AC082B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flipH="1" flipV="1">
                <a:off x="999771" y="932104"/>
                <a:ext cx="864005" cy="1032464"/>
                <a:chOff x="2207971" y="2384401"/>
                <a:chExt cx="864005" cy="1032464"/>
              </a:xfrm>
            </p:grpSpPr>
            <p:sp>
              <p:nvSpPr>
                <p:cNvPr id="17" name="Freeform: Shape 16">
                  <a:extLst>
                    <a:ext uri="{FF2B5EF4-FFF2-40B4-BE49-F238E27FC236}">
                      <a16:creationId xmlns:a16="http://schemas.microsoft.com/office/drawing/2014/main" id="{AFC97B3C-CF0E-4C93-AA39-7A677A12C5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2207971" y="285630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 name="Freeform: Shape 17">
                  <a:extLst>
                    <a:ext uri="{FF2B5EF4-FFF2-40B4-BE49-F238E27FC236}">
                      <a16:creationId xmlns:a16="http://schemas.microsoft.com/office/drawing/2014/main" id="{0943F14E-6185-4A31-8318-2088A05F5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607238" y="2688467"/>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9" name="Group 18">
                  <a:extLst>
                    <a:ext uri="{FF2B5EF4-FFF2-40B4-BE49-F238E27FC236}">
                      <a16:creationId xmlns:a16="http://schemas.microsoft.com/office/drawing/2014/main" id="{F3B56658-371E-446B-B30D-D4EA2A88A97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440769" y="2384401"/>
                  <a:ext cx="313009" cy="1032464"/>
                  <a:chOff x="2440769" y="2384401"/>
                  <a:chExt cx="313009" cy="1032464"/>
                </a:xfrm>
              </p:grpSpPr>
              <p:cxnSp>
                <p:nvCxnSpPr>
                  <p:cNvPr id="20" name="Straight Connector 19">
                    <a:extLst>
                      <a:ext uri="{FF2B5EF4-FFF2-40B4-BE49-F238E27FC236}">
                        <a16:creationId xmlns:a16="http://schemas.microsoft.com/office/drawing/2014/main" id="{068979FB-2943-4091-A490-D9F8695DF0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2440769" y="2516865"/>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378C39C-3FC0-4521-8336-33A8639192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8100000" flipH="1">
                    <a:off x="2753778" y="2384401"/>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grpSp>
          <p:nvGrpSpPr>
            <p:cNvPr id="12" name="Group 11">
              <a:extLst>
                <a:ext uri="{FF2B5EF4-FFF2-40B4-BE49-F238E27FC236}">
                  <a16:creationId xmlns:a16="http://schemas.microsoft.com/office/drawing/2014/main" id="{72C6951D-2EAF-4333-B8A8-F473DC3BDF4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37136" y="649304"/>
              <a:ext cx="388541" cy="388541"/>
              <a:chOff x="5752675" y="5440856"/>
              <a:chExt cx="388541" cy="388541"/>
            </a:xfrm>
          </p:grpSpPr>
          <p:sp>
            <p:nvSpPr>
              <p:cNvPr id="13" name="Oval 12">
                <a:extLst>
                  <a:ext uri="{FF2B5EF4-FFF2-40B4-BE49-F238E27FC236}">
                    <a16:creationId xmlns:a16="http://schemas.microsoft.com/office/drawing/2014/main" id="{63E77698-5758-433A-9DF3-3BE43B6FB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00801" y="5488982"/>
                <a:ext cx="340415" cy="3404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Oval 13">
                <a:extLst>
                  <a:ext uri="{FF2B5EF4-FFF2-40B4-BE49-F238E27FC236}">
                    <a16:creationId xmlns:a16="http://schemas.microsoft.com/office/drawing/2014/main" id="{FF47FF7F-75A9-438D-8BA7-428BF76974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52675" y="5440856"/>
                <a:ext cx="340415" cy="34041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sp>
        <p:nvSpPr>
          <p:cNvPr id="3" name="Segnaposto contenuto 2">
            <a:extLst>
              <a:ext uri="{FF2B5EF4-FFF2-40B4-BE49-F238E27FC236}">
                <a16:creationId xmlns:a16="http://schemas.microsoft.com/office/drawing/2014/main" id="{1E88D6F6-07A7-6997-F86C-A65921415631}"/>
              </a:ext>
            </a:extLst>
          </p:cNvPr>
          <p:cNvSpPr>
            <a:spLocks noGrp="1"/>
          </p:cNvSpPr>
          <p:nvPr>
            <p:ph idx="1"/>
          </p:nvPr>
        </p:nvSpPr>
        <p:spPr>
          <a:xfrm>
            <a:off x="5432184" y="1064820"/>
            <a:ext cx="6439776" cy="4689476"/>
          </a:xfrm>
        </p:spPr>
        <p:txBody>
          <a:bodyPr anchor="ctr">
            <a:normAutofit/>
          </a:bodyPr>
          <a:lstStyle/>
          <a:p>
            <a:r>
              <a:rPr lang="it-IT" dirty="0"/>
              <a:t>Students report:</a:t>
            </a:r>
          </a:p>
          <a:p>
            <a:pPr lvl="2"/>
            <a:r>
              <a:rPr lang="en-US" dirty="0"/>
              <a:t>Flexibility and freedom to learn at own pace</a:t>
            </a:r>
          </a:p>
          <a:p>
            <a:pPr lvl="2"/>
            <a:r>
              <a:rPr lang="it-IT" dirty="0"/>
              <a:t>Control over learning activities</a:t>
            </a:r>
          </a:p>
          <a:p>
            <a:pPr lvl="2"/>
            <a:r>
              <a:rPr lang="en-US" dirty="0"/>
              <a:t>Safe space to practice without fear of judgement</a:t>
            </a:r>
          </a:p>
          <a:p>
            <a:pPr lvl="2"/>
            <a:r>
              <a:rPr lang="en-US" dirty="0" err="1"/>
              <a:t>Personalised</a:t>
            </a:r>
            <a:r>
              <a:rPr lang="en-US" dirty="0"/>
              <a:t> feedback and error correction</a:t>
            </a:r>
          </a:p>
          <a:p>
            <a:pPr lvl="2"/>
            <a:r>
              <a:rPr lang="it-IT" dirty="0"/>
              <a:t>Support and </a:t>
            </a:r>
            <a:r>
              <a:rPr lang="it-IT" dirty="0" err="1"/>
              <a:t>context-specific</a:t>
            </a:r>
            <a:r>
              <a:rPr lang="it-IT" dirty="0"/>
              <a:t> </a:t>
            </a:r>
            <a:r>
              <a:rPr lang="it-IT" dirty="0" err="1"/>
              <a:t>examples</a:t>
            </a:r>
            <a:endParaRPr lang="it-IT" dirty="0"/>
          </a:p>
          <a:p>
            <a:pPr lvl="2"/>
            <a:r>
              <a:rPr lang="en-US" dirty="0"/>
              <a:t>Increased self-efficacy and confidence in tasks</a:t>
            </a:r>
          </a:p>
          <a:p>
            <a:pPr lvl="2"/>
            <a:r>
              <a:rPr lang="en-US" dirty="0"/>
              <a:t>Sense of companionship and guidance</a:t>
            </a:r>
            <a:endParaRPr lang="it-IT" dirty="0"/>
          </a:p>
        </p:txBody>
      </p:sp>
    </p:spTree>
    <p:extLst>
      <p:ext uri="{BB962C8B-B14F-4D97-AF65-F5344CB8AC3E}">
        <p14:creationId xmlns:p14="http://schemas.microsoft.com/office/powerpoint/2010/main" val="38111514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16A5661-2CFE-478C-BAC3-729F393F3C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09A2DF3D-279E-AD1E-27BA-D2AB51CE7808}"/>
              </a:ext>
            </a:extLst>
          </p:cNvPr>
          <p:cNvSpPr>
            <a:spLocks noGrp="1"/>
          </p:cNvSpPr>
          <p:nvPr>
            <p:ph type="title"/>
          </p:nvPr>
        </p:nvSpPr>
        <p:spPr>
          <a:xfrm>
            <a:off x="1080000" y="2252663"/>
            <a:ext cx="4457200" cy="2349500"/>
          </a:xfrm>
        </p:spPr>
        <p:txBody>
          <a:bodyPr anchor="ctr">
            <a:normAutofit/>
          </a:bodyPr>
          <a:lstStyle/>
          <a:p>
            <a:pPr algn="ctr"/>
            <a:r>
              <a:rPr lang="it-IT" dirty="0" err="1"/>
              <a:t>What</a:t>
            </a:r>
            <a:r>
              <a:rPr lang="it-IT" dirty="0"/>
              <a:t> are the </a:t>
            </a:r>
            <a:r>
              <a:rPr lang="it-IT" dirty="0" err="1"/>
              <a:t>disadvantages</a:t>
            </a:r>
            <a:r>
              <a:rPr lang="it-IT" dirty="0"/>
              <a:t>?</a:t>
            </a:r>
            <a:endParaRPr lang="it-IT"/>
          </a:p>
        </p:txBody>
      </p:sp>
      <p:grpSp>
        <p:nvGrpSpPr>
          <p:cNvPr id="10" name="Group 9">
            <a:extLst>
              <a:ext uri="{FF2B5EF4-FFF2-40B4-BE49-F238E27FC236}">
                <a16:creationId xmlns:a16="http://schemas.microsoft.com/office/drawing/2014/main" id="{FB7BE8CD-E348-464A-82CC-7EF7AA8284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99771" y="649304"/>
            <a:ext cx="913428" cy="1315264"/>
            <a:chOff x="999771" y="649304"/>
            <a:chExt cx="913428" cy="1315264"/>
          </a:xfrm>
        </p:grpSpPr>
        <p:grpSp>
          <p:nvGrpSpPr>
            <p:cNvPr id="11" name="Group 10">
              <a:extLst>
                <a:ext uri="{FF2B5EF4-FFF2-40B4-BE49-F238E27FC236}">
                  <a16:creationId xmlns:a16="http://schemas.microsoft.com/office/drawing/2014/main" id="{B8CC82D2-4C4A-4C67-8483-5199F97B37A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999771" y="932104"/>
              <a:ext cx="913428" cy="1032464"/>
              <a:chOff x="999771" y="932104"/>
              <a:chExt cx="913428" cy="1032464"/>
            </a:xfrm>
          </p:grpSpPr>
          <p:grpSp>
            <p:nvGrpSpPr>
              <p:cNvPr id="15" name="Group 14">
                <a:extLst>
                  <a:ext uri="{FF2B5EF4-FFF2-40B4-BE49-F238E27FC236}">
                    <a16:creationId xmlns:a16="http://schemas.microsoft.com/office/drawing/2014/main" id="{70D2391D-AA33-4F5E-BD96-B42D93DED22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8100000" flipV="1">
                <a:off x="1047457" y="1290386"/>
                <a:ext cx="865742" cy="628383"/>
                <a:chOff x="558167" y="958515"/>
                <a:chExt cx="865742" cy="628383"/>
              </a:xfrm>
              <a:solidFill>
                <a:schemeClr val="accent3"/>
              </a:solidFill>
            </p:grpSpPr>
            <p:sp>
              <p:nvSpPr>
                <p:cNvPr id="22" name="Freeform: Shape 21">
                  <a:extLst>
                    <a:ext uri="{FF2B5EF4-FFF2-40B4-BE49-F238E27FC236}">
                      <a16:creationId xmlns:a16="http://schemas.microsoft.com/office/drawing/2014/main" id="{BE166DCE-539D-4C74-9C9D-AC000BA2F8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a:off x="558167" y="1122160"/>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Freeform: Shape 22">
                  <a:extLst>
                    <a:ext uri="{FF2B5EF4-FFF2-40B4-BE49-F238E27FC236}">
                      <a16:creationId xmlns:a16="http://schemas.microsoft.com/office/drawing/2014/main" id="{DCC6BEB5-DA1F-4F9E-BA5D-8F892A0FB8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959170" y="95851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grpSp>
            <p:nvGrpSpPr>
              <p:cNvPr id="16" name="Group 15">
                <a:extLst>
                  <a:ext uri="{FF2B5EF4-FFF2-40B4-BE49-F238E27FC236}">
                    <a16:creationId xmlns:a16="http://schemas.microsoft.com/office/drawing/2014/main" id="{C0300EB9-093C-4C32-A212-821D7AC082B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flipH="1" flipV="1">
                <a:off x="999771" y="932104"/>
                <a:ext cx="864005" cy="1032464"/>
                <a:chOff x="2207971" y="2384401"/>
                <a:chExt cx="864005" cy="1032464"/>
              </a:xfrm>
            </p:grpSpPr>
            <p:sp>
              <p:nvSpPr>
                <p:cNvPr id="17" name="Freeform: Shape 16">
                  <a:extLst>
                    <a:ext uri="{FF2B5EF4-FFF2-40B4-BE49-F238E27FC236}">
                      <a16:creationId xmlns:a16="http://schemas.microsoft.com/office/drawing/2014/main" id="{AFC97B3C-CF0E-4C93-AA39-7A677A12C50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2207971" y="285630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 name="Freeform: Shape 17">
                  <a:extLst>
                    <a:ext uri="{FF2B5EF4-FFF2-40B4-BE49-F238E27FC236}">
                      <a16:creationId xmlns:a16="http://schemas.microsoft.com/office/drawing/2014/main" id="{0943F14E-6185-4A31-8318-2088A05F5C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607238" y="2688467"/>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9" name="Group 18">
                  <a:extLst>
                    <a:ext uri="{FF2B5EF4-FFF2-40B4-BE49-F238E27FC236}">
                      <a16:creationId xmlns:a16="http://schemas.microsoft.com/office/drawing/2014/main" id="{F3B56658-371E-446B-B30D-D4EA2A88A97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440769" y="2384401"/>
                  <a:ext cx="313009" cy="1032464"/>
                  <a:chOff x="2440769" y="2384401"/>
                  <a:chExt cx="313009" cy="1032464"/>
                </a:xfrm>
              </p:grpSpPr>
              <p:cxnSp>
                <p:nvCxnSpPr>
                  <p:cNvPr id="20" name="Straight Connector 19">
                    <a:extLst>
                      <a:ext uri="{FF2B5EF4-FFF2-40B4-BE49-F238E27FC236}">
                        <a16:creationId xmlns:a16="http://schemas.microsoft.com/office/drawing/2014/main" id="{068979FB-2943-4091-A490-D9F8695DF0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2440769" y="2516865"/>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378C39C-3FC0-4521-8336-33A863919209}"/>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8100000" flipH="1">
                    <a:off x="2753778" y="2384401"/>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grpSp>
          <p:nvGrpSpPr>
            <p:cNvPr id="12" name="Group 11">
              <a:extLst>
                <a:ext uri="{FF2B5EF4-FFF2-40B4-BE49-F238E27FC236}">
                  <a16:creationId xmlns:a16="http://schemas.microsoft.com/office/drawing/2014/main" id="{72C6951D-2EAF-4333-B8A8-F473DC3BDF44}"/>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1437136" y="649304"/>
              <a:ext cx="388541" cy="388541"/>
              <a:chOff x="5752675" y="5440856"/>
              <a:chExt cx="388541" cy="388541"/>
            </a:xfrm>
          </p:grpSpPr>
          <p:sp>
            <p:nvSpPr>
              <p:cNvPr id="13" name="Oval 12">
                <a:extLst>
                  <a:ext uri="{FF2B5EF4-FFF2-40B4-BE49-F238E27FC236}">
                    <a16:creationId xmlns:a16="http://schemas.microsoft.com/office/drawing/2014/main" id="{63E77698-5758-433A-9DF3-3BE43B6FB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5800801" y="5488982"/>
                <a:ext cx="340415" cy="3404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4" name="Oval 13">
                <a:extLst>
                  <a:ext uri="{FF2B5EF4-FFF2-40B4-BE49-F238E27FC236}">
                    <a16:creationId xmlns:a16="http://schemas.microsoft.com/office/drawing/2014/main" id="{FF47FF7F-75A9-438D-8BA7-428BF76974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752675" y="5440856"/>
                <a:ext cx="340415" cy="34041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sp>
        <p:nvSpPr>
          <p:cNvPr id="3" name="Segnaposto contenuto 2">
            <a:extLst>
              <a:ext uri="{FF2B5EF4-FFF2-40B4-BE49-F238E27FC236}">
                <a16:creationId xmlns:a16="http://schemas.microsoft.com/office/drawing/2014/main" id="{BC72C44E-B016-D9D1-0693-39FA974BE78A}"/>
              </a:ext>
            </a:extLst>
          </p:cNvPr>
          <p:cNvSpPr>
            <a:spLocks noGrp="1"/>
          </p:cNvSpPr>
          <p:nvPr>
            <p:ph idx="1"/>
          </p:nvPr>
        </p:nvSpPr>
        <p:spPr>
          <a:xfrm>
            <a:off x="5861059" y="1079498"/>
            <a:ext cx="5250942" cy="5046981"/>
          </a:xfrm>
        </p:spPr>
        <p:txBody>
          <a:bodyPr anchor="ctr">
            <a:normAutofit lnSpcReduction="10000"/>
          </a:bodyPr>
          <a:lstStyle/>
          <a:p>
            <a:r>
              <a:rPr lang="it-IT" dirty="0"/>
              <a:t>Students and </a:t>
            </a:r>
            <a:r>
              <a:rPr lang="it-IT" dirty="0" err="1"/>
              <a:t>teachers</a:t>
            </a:r>
            <a:r>
              <a:rPr lang="it-IT" dirty="0"/>
              <a:t> report </a:t>
            </a:r>
            <a:r>
              <a:rPr lang="it-IT" dirty="0" err="1"/>
              <a:t>ethical</a:t>
            </a:r>
            <a:r>
              <a:rPr lang="it-IT" dirty="0"/>
              <a:t> </a:t>
            </a:r>
            <a:r>
              <a:rPr lang="it-IT" dirty="0" err="1"/>
              <a:t>concerns</a:t>
            </a:r>
            <a:r>
              <a:rPr lang="it-IT" dirty="0"/>
              <a:t>, </a:t>
            </a:r>
            <a:r>
              <a:rPr lang="it-IT" dirty="0" err="1"/>
              <a:t>especially</a:t>
            </a:r>
            <a:r>
              <a:rPr lang="it-IT" dirty="0"/>
              <a:t> </a:t>
            </a:r>
            <a:r>
              <a:rPr lang="it-IT" dirty="0" err="1"/>
              <a:t>regarding</a:t>
            </a:r>
            <a:r>
              <a:rPr lang="it-IT" dirty="0"/>
              <a:t> </a:t>
            </a:r>
            <a:r>
              <a:rPr lang="it-IT" dirty="0" err="1"/>
              <a:t>plagiarism</a:t>
            </a:r>
            <a:endParaRPr lang="it-IT" dirty="0"/>
          </a:p>
          <a:p>
            <a:r>
              <a:rPr lang="it-IT" dirty="0"/>
              <a:t>Students report: </a:t>
            </a:r>
          </a:p>
          <a:p>
            <a:pPr lvl="2"/>
            <a:r>
              <a:rPr lang="en-US" dirty="0"/>
              <a:t>Concerns about accuracy and relevance of responses </a:t>
            </a:r>
          </a:p>
          <a:p>
            <a:pPr lvl="2"/>
            <a:r>
              <a:rPr lang="en-US" dirty="0"/>
              <a:t>Inability to adjust language levels </a:t>
            </a:r>
            <a:r>
              <a:rPr lang="en-US"/>
              <a:t>as students’ </a:t>
            </a:r>
            <a:r>
              <a:rPr lang="en-US" dirty="0"/>
              <a:t>progress </a:t>
            </a:r>
          </a:p>
          <a:p>
            <a:pPr lvl="2"/>
            <a:r>
              <a:rPr lang="en-US" dirty="0"/>
              <a:t>Reduced human interaction and emotional connection </a:t>
            </a:r>
          </a:p>
          <a:p>
            <a:pPr lvl="2"/>
            <a:r>
              <a:rPr lang="en-US" dirty="0"/>
              <a:t>Lack of social belonging in AI interactions</a:t>
            </a:r>
          </a:p>
          <a:p>
            <a:pPr lvl="2"/>
            <a:r>
              <a:rPr lang="en-US" noProof="0" dirty="0"/>
              <a:t>Fear of overreliance on </a:t>
            </a:r>
            <a:r>
              <a:rPr lang="it-IT" dirty="0"/>
              <a:t>AI tools</a:t>
            </a:r>
          </a:p>
          <a:p>
            <a:pPr lvl="2"/>
            <a:r>
              <a:rPr lang="it-IT" dirty="0"/>
              <a:t>Quality of Internet connection</a:t>
            </a:r>
          </a:p>
        </p:txBody>
      </p:sp>
    </p:spTree>
    <p:extLst>
      <p:ext uri="{BB962C8B-B14F-4D97-AF65-F5344CB8AC3E}">
        <p14:creationId xmlns:p14="http://schemas.microsoft.com/office/powerpoint/2010/main" val="1683548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A5B2A81-2C8E-4963-AFD4-E539D168B4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olo 1">
            <a:extLst>
              <a:ext uri="{FF2B5EF4-FFF2-40B4-BE49-F238E27FC236}">
                <a16:creationId xmlns:a16="http://schemas.microsoft.com/office/drawing/2014/main" id="{30211B6E-1C72-C5BE-F344-F9EAA0E765BE}"/>
              </a:ext>
            </a:extLst>
          </p:cNvPr>
          <p:cNvSpPr>
            <a:spLocks noGrp="1"/>
          </p:cNvSpPr>
          <p:nvPr>
            <p:ph type="ctrTitle"/>
          </p:nvPr>
        </p:nvSpPr>
        <p:spPr>
          <a:xfrm>
            <a:off x="3863976" y="1079500"/>
            <a:ext cx="4456328" cy="2138400"/>
          </a:xfrm>
        </p:spPr>
        <p:txBody>
          <a:bodyPr>
            <a:normAutofit/>
          </a:bodyPr>
          <a:lstStyle/>
          <a:p>
            <a:r>
              <a:rPr lang="it-IT" dirty="0"/>
              <a:t>Thank </a:t>
            </a:r>
            <a:r>
              <a:rPr lang="it-IT" dirty="0" err="1"/>
              <a:t>you</a:t>
            </a:r>
            <a:r>
              <a:rPr lang="it-IT" dirty="0"/>
              <a:t> for </a:t>
            </a:r>
            <a:r>
              <a:rPr lang="it-IT" dirty="0" err="1"/>
              <a:t>your</a:t>
            </a:r>
            <a:r>
              <a:rPr lang="it-IT" dirty="0"/>
              <a:t> </a:t>
            </a:r>
            <a:r>
              <a:rPr lang="it-IT" dirty="0" err="1"/>
              <a:t>attention</a:t>
            </a:r>
            <a:r>
              <a:rPr lang="it-IT" dirty="0"/>
              <a:t>!</a:t>
            </a:r>
          </a:p>
        </p:txBody>
      </p:sp>
      <p:sp>
        <p:nvSpPr>
          <p:cNvPr id="3" name="Sottotitolo 2">
            <a:extLst>
              <a:ext uri="{FF2B5EF4-FFF2-40B4-BE49-F238E27FC236}">
                <a16:creationId xmlns:a16="http://schemas.microsoft.com/office/drawing/2014/main" id="{FA4C1C93-8F71-766B-CA9D-47BFBCC0F6DF}"/>
              </a:ext>
            </a:extLst>
          </p:cNvPr>
          <p:cNvSpPr>
            <a:spLocks noGrp="1"/>
          </p:cNvSpPr>
          <p:nvPr>
            <p:ph type="subTitle" idx="1"/>
          </p:nvPr>
        </p:nvSpPr>
        <p:spPr>
          <a:xfrm>
            <a:off x="4425087" y="4113213"/>
            <a:ext cx="3341826" cy="1655762"/>
          </a:xfrm>
        </p:spPr>
        <p:txBody>
          <a:bodyPr>
            <a:normAutofit/>
          </a:bodyPr>
          <a:lstStyle/>
          <a:p>
            <a:endParaRPr lang="it-IT" dirty="0"/>
          </a:p>
        </p:txBody>
      </p:sp>
      <p:sp>
        <p:nvSpPr>
          <p:cNvPr id="10" name="Freeform: Shape 9">
            <a:extLst>
              <a:ext uri="{FF2B5EF4-FFF2-40B4-BE49-F238E27FC236}">
                <a16:creationId xmlns:a16="http://schemas.microsoft.com/office/drawing/2014/main" id="{877D5044-C0FC-41BD-921B-D2CEA70F43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flipV="1">
            <a:off x="759198" y="604046"/>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2" name="Freeform: Shape 11">
            <a:extLst>
              <a:ext uri="{FF2B5EF4-FFF2-40B4-BE49-F238E27FC236}">
                <a16:creationId xmlns:a16="http://schemas.microsoft.com/office/drawing/2014/main" id="{240C59C6-5DFE-4F83-A118-7B0F1AD930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607906" y="2694497"/>
            <a:ext cx="2287608" cy="3232926"/>
          </a:xfrm>
          <a:custGeom>
            <a:avLst/>
            <a:gdLst>
              <a:gd name="connsiteX0" fmla="*/ 1143804 w 2287608"/>
              <a:gd name="connsiteY0" fmla="*/ 1916209 h 3232926"/>
              <a:gd name="connsiteX1" fmla="*/ 1140311 w 2287608"/>
              <a:gd name="connsiteY1" fmla="*/ 1919384 h 3232926"/>
              <a:gd name="connsiteX2" fmla="*/ 1136818 w 2287608"/>
              <a:gd name="connsiteY2" fmla="*/ 1916209 h 3232926"/>
              <a:gd name="connsiteX3" fmla="*/ 1136818 w 2287608"/>
              <a:gd name="connsiteY3" fmla="*/ 1922559 h 3232926"/>
              <a:gd name="connsiteX4" fmla="*/ 1117018 w 2287608"/>
              <a:gd name="connsiteY4" fmla="*/ 1940554 h 3232926"/>
              <a:gd name="connsiteX5" fmla="*/ 854401 w 2287608"/>
              <a:gd name="connsiteY5" fmla="*/ 2574568 h 3232926"/>
              <a:gd name="connsiteX6" fmla="*/ 1117018 w 2287608"/>
              <a:gd name="connsiteY6" fmla="*/ 3208581 h 3232926"/>
              <a:gd name="connsiteX7" fmla="*/ 1136818 w 2287608"/>
              <a:gd name="connsiteY7" fmla="*/ 3226577 h 3232926"/>
              <a:gd name="connsiteX8" fmla="*/ 1136818 w 2287608"/>
              <a:gd name="connsiteY8" fmla="*/ 3232926 h 3232926"/>
              <a:gd name="connsiteX9" fmla="*/ 1140311 w 2287608"/>
              <a:gd name="connsiteY9" fmla="*/ 3229751 h 3232926"/>
              <a:gd name="connsiteX10" fmla="*/ 1143804 w 2287608"/>
              <a:gd name="connsiteY10" fmla="*/ 3232926 h 3232926"/>
              <a:gd name="connsiteX11" fmla="*/ 1143804 w 2287608"/>
              <a:gd name="connsiteY11" fmla="*/ 3226577 h 3232926"/>
              <a:gd name="connsiteX12" fmla="*/ 1163604 w 2287608"/>
              <a:gd name="connsiteY12" fmla="*/ 3208581 h 3232926"/>
              <a:gd name="connsiteX13" fmla="*/ 1426221 w 2287608"/>
              <a:gd name="connsiteY13" fmla="*/ 2574567 h 3232926"/>
              <a:gd name="connsiteX14" fmla="*/ 1163604 w 2287608"/>
              <a:gd name="connsiteY14" fmla="*/ 1940554 h 3232926"/>
              <a:gd name="connsiteX15" fmla="*/ 1143804 w 2287608"/>
              <a:gd name="connsiteY15" fmla="*/ 1922558 h 3232926"/>
              <a:gd name="connsiteX16" fmla="*/ 1140312 w 2287608"/>
              <a:gd name="connsiteY16" fmla="*/ 1494239 h 3232926"/>
              <a:gd name="connsiteX17" fmla="*/ 1134813 w 2287608"/>
              <a:gd name="connsiteY17" fmla="*/ 1497413 h 3232926"/>
              <a:gd name="connsiteX18" fmla="*/ 1109328 w 2287608"/>
              <a:gd name="connsiteY18" fmla="*/ 1489264 h 3232926"/>
              <a:gd name="connsiteX19" fmla="*/ 428947 w 2287608"/>
              <a:gd name="connsiteY19" fmla="*/ 1578838 h 3232926"/>
              <a:gd name="connsiteX20" fmla="*/ 11185 w 2287608"/>
              <a:gd name="connsiteY20" fmla="*/ 2123278 h 3232926"/>
              <a:gd name="connsiteX21" fmla="*/ 5499 w 2287608"/>
              <a:gd name="connsiteY21" fmla="*/ 2149423 h 3232926"/>
              <a:gd name="connsiteX22" fmla="*/ 0 w 2287608"/>
              <a:gd name="connsiteY22" fmla="*/ 2152597 h 3232926"/>
              <a:gd name="connsiteX23" fmla="*/ 4497 w 2287608"/>
              <a:gd name="connsiteY23" fmla="*/ 2154035 h 3232926"/>
              <a:gd name="connsiteX24" fmla="*/ 3493 w 2287608"/>
              <a:gd name="connsiteY24" fmla="*/ 2158648 h 3232926"/>
              <a:gd name="connsiteX25" fmla="*/ 8992 w 2287608"/>
              <a:gd name="connsiteY25" fmla="*/ 2155473 h 3232926"/>
              <a:gd name="connsiteX26" fmla="*/ 34477 w 2287608"/>
              <a:gd name="connsiteY26" fmla="*/ 2163622 h 3232926"/>
              <a:gd name="connsiteX27" fmla="*/ 290620 w 2287608"/>
              <a:gd name="connsiteY27" fmla="*/ 2194022 h 3232926"/>
              <a:gd name="connsiteX28" fmla="*/ 714858 w 2287608"/>
              <a:gd name="connsiteY28" fmla="*/ 2074049 h 3232926"/>
              <a:gd name="connsiteX29" fmla="*/ 1132621 w 2287608"/>
              <a:gd name="connsiteY29" fmla="*/ 1529609 h 3232926"/>
              <a:gd name="connsiteX30" fmla="*/ 1138305 w 2287608"/>
              <a:gd name="connsiteY30" fmla="*/ 1503464 h 3232926"/>
              <a:gd name="connsiteX31" fmla="*/ 1143804 w 2287608"/>
              <a:gd name="connsiteY31" fmla="*/ 1500289 h 3232926"/>
              <a:gd name="connsiteX32" fmla="*/ 1139308 w 2287608"/>
              <a:gd name="connsiteY32" fmla="*/ 1498852 h 3232926"/>
              <a:gd name="connsiteX33" fmla="*/ 2069415 w 2287608"/>
              <a:gd name="connsiteY33" fmla="*/ 1747063 h 3232926"/>
              <a:gd name="connsiteX34" fmla="*/ 1858661 w 2287608"/>
              <a:gd name="connsiteY34" fmla="*/ 1578837 h 3232926"/>
              <a:gd name="connsiteX35" fmla="*/ 1178281 w 2287608"/>
              <a:gd name="connsiteY35" fmla="*/ 1489263 h 3232926"/>
              <a:gd name="connsiteX36" fmla="*/ 1152796 w 2287608"/>
              <a:gd name="connsiteY36" fmla="*/ 1497412 h 3232926"/>
              <a:gd name="connsiteX37" fmla="*/ 1147297 w 2287608"/>
              <a:gd name="connsiteY37" fmla="*/ 1494238 h 3232926"/>
              <a:gd name="connsiteX38" fmla="*/ 1148300 w 2287608"/>
              <a:gd name="connsiteY38" fmla="*/ 1498851 h 3232926"/>
              <a:gd name="connsiteX39" fmla="*/ 1143804 w 2287608"/>
              <a:gd name="connsiteY39" fmla="*/ 1500288 h 3232926"/>
              <a:gd name="connsiteX40" fmla="*/ 1149304 w 2287608"/>
              <a:gd name="connsiteY40" fmla="*/ 1503463 h 3232926"/>
              <a:gd name="connsiteX41" fmla="*/ 1154988 w 2287608"/>
              <a:gd name="connsiteY41" fmla="*/ 1529608 h 3232926"/>
              <a:gd name="connsiteX42" fmla="*/ 1572751 w 2287608"/>
              <a:gd name="connsiteY42" fmla="*/ 2074048 h 3232926"/>
              <a:gd name="connsiteX43" fmla="*/ 1996989 w 2287608"/>
              <a:gd name="connsiteY43" fmla="*/ 2194021 h 3232926"/>
              <a:gd name="connsiteX44" fmla="*/ 2253131 w 2287608"/>
              <a:gd name="connsiteY44" fmla="*/ 2163621 h 3232926"/>
              <a:gd name="connsiteX45" fmla="*/ 2278616 w 2287608"/>
              <a:gd name="connsiteY45" fmla="*/ 2155472 h 3232926"/>
              <a:gd name="connsiteX46" fmla="*/ 2284115 w 2287608"/>
              <a:gd name="connsiteY46" fmla="*/ 2158647 h 3232926"/>
              <a:gd name="connsiteX47" fmla="*/ 2283112 w 2287608"/>
              <a:gd name="connsiteY47" fmla="*/ 2154034 h 3232926"/>
              <a:gd name="connsiteX48" fmla="*/ 2287608 w 2287608"/>
              <a:gd name="connsiteY48" fmla="*/ 2152596 h 3232926"/>
              <a:gd name="connsiteX49" fmla="*/ 2282109 w 2287608"/>
              <a:gd name="connsiteY49" fmla="*/ 2149422 h 3232926"/>
              <a:gd name="connsiteX50" fmla="*/ 2276424 w 2287608"/>
              <a:gd name="connsiteY50" fmla="*/ 2123277 h 3232926"/>
              <a:gd name="connsiteX51" fmla="*/ 2069415 w 2287608"/>
              <a:gd name="connsiteY51" fmla="*/ 1747063 h 3232926"/>
              <a:gd name="connsiteX52" fmla="*/ 1140311 w 2287608"/>
              <a:gd name="connsiteY52" fmla="*/ 779689 h 3232926"/>
              <a:gd name="connsiteX53" fmla="*/ 1134812 w 2287608"/>
              <a:gd name="connsiteY53" fmla="*/ 782863 h 3232926"/>
              <a:gd name="connsiteX54" fmla="*/ 1109328 w 2287608"/>
              <a:gd name="connsiteY54" fmla="*/ 774714 h 3232926"/>
              <a:gd name="connsiteX55" fmla="*/ 428947 w 2287608"/>
              <a:gd name="connsiteY55" fmla="*/ 864288 h 3232926"/>
              <a:gd name="connsiteX56" fmla="*/ 11185 w 2287608"/>
              <a:gd name="connsiteY56" fmla="*/ 1408728 h 3232926"/>
              <a:gd name="connsiteX57" fmla="*/ 5499 w 2287608"/>
              <a:gd name="connsiteY57" fmla="*/ 1434873 h 3232926"/>
              <a:gd name="connsiteX58" fmla="*/ 0 w 2287608"/>
              <a:gd name="connsiteY58" fmla="*/ 1438047 h 3232926"/>
              <a:gd name="connsiteX59" fmla="*/ 4497 w 2287608"/>
              <a:gd name="connsiteY59" fmla="*/ 1439485 h 3232926"/>
              <a:gd name="connsiteX60" fmla="*/ 3493 w 2287608"/>
              <a:gd name="connsiteY60" fmla="*/ 1444098 h 3232926"/>
              <a:gd name="connsiteX61" fmla="*/ 8992 w 2287608"/>
              <a:gd name="connsiteY61" fmla="*/ 1440923 h 3232926"/>
              <a:gd name="connsiteX62" fmla="*/ 34477 w 2287608"/>
              <a:gd name="connsiteY62" fmla="*/ 1449072 h 3232926"/>
              <a:gd name="connsiteX63" fmla="*/ 290620 w 2287608"/>
              <a:gd name="connsiteY63" fmla="*/ 1479472 h 3232926"/>
              <a:gd name="connsiteX64" fmla="*/ 714858 w 2287608"/>
              <a:gd name="connsiteY64" fmla="*/ 1359499 h 3232926"/>
              <a:gd name="connsiteX65" fmla="*/ 1132621 w 2287608"/>
              <a:gd name="connsiteY65" fmla="*/ 815059 h 3232926"/>
              <a:gd name="connsiteX66" fmla="*/ 1138305 w 2287608"/>
              <a:gd name="connsiteY66" fmla="*/ 788914 h 3232926"/>
              <a:gd name="connsiteX67" fmla="*/ 1143805 w 2287608"/>
              <a:gd name="connsiteY67" fmla="*/ 785739 h 3232926"/>
              <a:gd name="connsiteX68" fmla="*/ 1139308 w 2287608"/>
              <a:gd name="connsiteY68" fmla="*/ 784302 h 3232926"/>
              <a:gd name="connsiteX69" fmla="*/ 2069415 w 2287608"/>
              <a:gd name="connsiteY69" fmla="*/ 1032514 h 3232926"/>
              <a:gd name="connsiteX70" fmla="*/ 1858661 w 2287608"/>
              <a:gd name="connsiteY70" fmla="*/ 864289 h 3232926"/>
              <a:gd name="connsiteX71" fmla="*/ 1178281 w 2287608"/>
              <a:gd name="connsiteY71" fmla="*/ 774715 h 3232926"/>
              <a:gd name="connsiteX72" fmla="*/ 1152796 w 2287608"/>
              <a:gd name="connsiteY72" fmla="*/ 782864 h 3232926"/>
              <a:gd name="connsiteX73" fmla="*/ 1147297 w 2287608"/>
              <a:gd name="connsiteY73" fmla="*/ 779690 h 3232926"/>
              <a:gd name="connsiteX74" fmla="*/ 1148300 w 2287608"/>
              <a:gd name="connsiteY74" fmla="*/ 784303 h 3232926"/>
              <a:gd name="connsiteX75" fmla="*/ 1143804 w 2287608"/>
              <a:gd name="connsiteY75" fmla="*/ 785740 h 3232926"/>
              <a:gd name="connsiteX76" fmla="*/ 1149304 w 2287608"/>
              <a:gd name="connsiteY76" fmla="*/ 788915 h 3232926"/>
              <a:gd name="connsiteX77" fmla="*/ 1154988 w 2287608"/>
              <a:gd name="connsiteY77" fmla="*/ 815060 h 3232926"/>
              <a:gd name="connsiteX78" fmla="*/ 1572751 w 2287608"/>
              <a:gd name="connsiteY78" fmla="*/ 1359500 h 3232926"/>
              <a:gd name="connsiteX79" fmla="*/ 1996989 w 2287608"/>
              <a:gd name="connsiteY79" fmla="*/ 1479473 h 3232926"/>
              <a:gd name="connsiteX80" fmla="*/ 2253131 w 2287608"/>
              <a:gd name="connsiteY80" fmla="*/ 1449073 h 3232926"/>
              <a:gd name="connsiteX81" fmla="*/ 2278616 w 2287608"/>
              <a:gd name="connsiteY81" fmla="*/ 1440924 h 3232926"/>
              <a:gd name="connsiteX82" fmla="*/ 2284115 w 2287608"/>
              <a:gd name="connsiteY82" fmla="*/ 1444099 h 3232926"/>
              <a:gd name="connsiteX83" fmla="*/ 2283112 w 2287608"/>
              <a:gd name="connsiteY83" fmla="*/ 1439486 h 3232926"/>
              <a:gd name="connsiteX84" fmla="*/ 2287608 w 2287608"/>
              <a:gd name="connsiteY84" fmla="*/ 1438048 h 3232926"/>
              <a:gd name="connsiteX85" fmla="*/ 2282109 w 2287608"/>
              <a:gd name="connsiteY85" fmla="*/ 1434874 h 3232926"/>
              <a:gd name="connsiteX86" fmla="*/ 2276424 w 2287608"/>
              <a:gd name="connsiteY86" fmla="*/ 1408729 h 3232926"/>
              <a:gd name="connsiteX87" fmla="*/ 2069415 w 2287608"/>
              <a:gd name="connsiteY87" fmla="*/ 1032514 h 3232926"/>
              <a:gd name="connsiteX88" fmla="*/ 1140311 w 2287608"/>
              <a:gd name="connsiteY88" fmla="*/ 35676 h 3232926"/>
              <a:gd name="connsiteX89" fmla="*/ 1134812 w 2287608"/>
              <a:gd name="connsiteY89" fmla="*/ 38850 h 3232926"/>
              <a:gd name="connsiteX90" fmla="*/ 1109328 w 2287608"/>
              <a:gd name="connsiteY90" fmla="*/ 30701 h 3232926"/>
              <a:gd name="connsiteX91" fmla="*/ 428948 w 2287608"/>
              <a:gd name="connsiteY91" fmla="*/ 120275 h 3232926"/>
              <a:gd name="connsiteX92" fmla="*/ 11185 w 2287608"/>
              <a:gd name="connsiteY92" fmla="*/ 664715 h 3232926"/>
              <a:gd name="connsiteX93" fmla="*/ 5499 w 2287608"/>
              <a:gd name="connsiteY93" fmla="*/ 690860 h 3232926"/>
              <a:gd name="connsiteX94" fmla="*/ 0 w 2287608"/>
              <a:gd name="connsiteY94" fmla="*/ 694034 h 3232926"/>
              <a:gd name="connsiteX95" fmla="*/ 4497 w 2287608"/>
              <a:gd name="connsiteY95" fmla="*/ 695472 h 3232926"/>
              <a:gd name="connsiteX96" fmla="*/ 3493 w 2287608"/>
              <a:gd name="connsiteY96" fmla="*/ 700085 h 3232926"/>
              <a:gd name="connsiteX97" fmla="*/ 8992 w 2287608"/>
              <a:gd name="connsiteY97" fmla="*/ 696910 h 3232926"/>
              <a:gd name="connsiteX98" fmla="*/ 34477 w 2287608"/>
              <a:gd name="connsiteY98" fmla="*/ 705059 h 3232926"/>
              <a:gd name="connsiteX99" fmla="*/ 290620 w 2287608"/>
              <a:gd name="connsiteY99" fmla="*/ 735459 h 3232926"/>
              <a:gd name="connsiteX100" fmla="*/ 714857 w 2287608"/>
              <a:gd name="connsiteY100" fmla="*/ 615486 h 3232926"/>
              <a:gd name="connsiteX101" fmla="*/ 1132621 w 2287608"/>
              <a:gd name="connsiteY101" fmla="*/ 71046 h 3232926"/>
              <a:gd name="connsiteX102" fmla="*/ 1138305 w 2287608"/>
              <a:gd name="connsiteY102" fmla="*/ 44901 h 3232926"/>
              <a:gd name="connsiteX103" fmla="*/ 1143805 w 2287608"/>
              <a:gd name="connsiteY103" fmla="*/ 41726 h 3232926"/>
              <a:gd name="connsiteX104" fmla="*/ 1139308 w 2287608"/>
              <a:gd name="connsiteY104" fmla="*/ 40289 h 3232926"/>
              <a:gd name="connsiteX105" fmla="*/ 2069415 w 2287608"/>
              <a:gd name="connsiteY105" fmla="*/ 288501 h 3232926"/>
              <a:gd name="connsiteX106" fmla="*/ 1858661 w 2287608"/>
              <a:gd name="connsiteY106" fmla="*/ 120276 h 3232926"/>
              <a:gd name="connsiteX107" fmla="*/ 1178281 w 2287608"/>
              <a:gd name="connsiteY107" fmla="*/ 30702 h 3232926"/>
              <a:gd name="connsiteX108" fmla="*/ 1152796 w 2287608"/>
              <a:gd name="connsiteY108" fmla="*/ 38850 h 3232926"/>
              <a:gd name="connsiteX109" fmla="*/ 1147297 w 2287608"/>
              <a:gd name="connsiteY109" fmla="*/ 35676 h 3232926"/>
              <a:gd name="connsiteX110" fmla="*/ 1148300 w 2287608"/>
              <a:gd name="connsiteY110" fmla="*/ 40290 h 3232926"/>
              <a:gd name="connsiteX111" fmla="*/ 1143804 w 2287608"/>
              <a:gd name="connsiteY111" fmla="*/ 41727 h 3232926"/>
              <a:gd name="connsiteX112" fmla="*/ 1149304 w 2287608"/>
              <a:gd name="connsiteY112" fmla="*/ 44901 h 3232926"/>
              <a:gd name="connsiteX113" fmla="*/ 1154988 w 2287608"/>
              <a:gd name="connsiteY113" fmla="*/ 71046 h 3232926"/>
              <a:gd name="connsiteX114" fmla="*/ 1572751 w 2287608"/>
              <a:gd name="connsiteY114" fmla="*/ 615486 h 3232926"/>
              <a:gd name="connsiteX115" fmla="*/ 1996989 w 2287608"/>
              <a:gd name="connsiteY115" fmla="*/ 735460 h 3232926"/>
              <a:gd name="connsiteX116" fmla="*/ 2253131 w 2287608"/>
              <a:gd name="connsiteY116" fmla="*/ 705060 h 3232926"/>
              <a:gd name="connsiteX117" fmla="*/ 2278616 w 2287608"/>
              <a:gd name="connsiteY117" fmla="*/ 696911 h 3232926"/>
              <a:gd name="connsiteX118" fmla="*/ 2284115 w 2287608"/>
              <a:gd name="connsiteY118" fmla="*/ 700086 h 3232926"/>
              <a:gd name="connsiteX119" fmla="*/ 2283112 w 2287608"/>
              <a:gd name="connsiteY119" fmla="*/ 695473 h 3232926"/>
              <a:gd name="connsiteX120" fmla="*/ 2287608 w 2287608"/>
              <a:gd name="connsiteY120" fmla="*/ 694035 h 3232926"/>
              <a:gd name="connsiteX121" fmla="*/ 2282109 w 2287608"/>
              <a:gd name="connsiteY121" fmla="*/ 690860 h 3232926"/>
              <a:gd name="connsiteX122" fmla="*/ 2276424 w 2287608"/>
              <a:gd name="connsiteY122" fmla="*/ 664716 h 3232926"/>
              <a:gd name="connsiteX123" fmla="*/ 2069415 w 2287608"/>
              <a:gd name="connsiteY123" fmla="*/ 288501 h 3232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2287608" h="3232926">
                <a:moveTo>
                  <a:pt x="1143804" y="1916209"/>
                </a:moveTo>
                <a:lnTo>
                  <a:pt x="1140311" y="1919384"/>
                </a:lnTo>
                <a:lnTo>
                  <a:pt x="1136818" y="1916209"/>
                </a:lnTo>
                <a:lnTo>
                  <a:pt x="1136818" y="1922559"/>
                </a:lnTo>
                <a:lnTo>
                  <a:pt x="1117018" y="1940554"/>
                </a:lnTo>
                <a:cubicBezTo>
                  <a:pt x="954760" y="2102813"/>
                  <a:pt x="854401" y="2326970"/>
                  <a:pt x="854401" y="2574568"/>
                </a:cubicBezTo>
                <a:cubicBezTo>
                  <a:pt x="854401" y="2822165"/>
                  <a:pt x="954760" y="3046323"/>
                  <a:pt x="1117018" y="3208581"/>
                </a:cubicBezTo>
                <a:lnTo>
                  <a:pt x="1136818" y="3226577"/>
                </a:lnTo>
                <a:lnTo>
                  <a:pt x="1136818" y="3232926"/>
                </a:lnTo>
                <a:lnTo>
                  <a:pt x="1140311" y="3229751"/>
                </a:lnTo>
                <a:lnTo>
                  <a:pt x="1143804" y="3232926"/>
                </a:lnTo>
                <a:lnTo>
                  <a:pt x="1143804" y="3226577"/>
                </a:lnTo>
                <a:lnTo>
                  <a:pt x="1163604" y="3208581"/>
                </a:lnTo>
                <a:cubicBezTo>
                  <a:pt x="1325862" y="3046323"/>
                  <a:pt x="1426221" y="2822165"/>
                  <a:pt x="1426221" y="2574567"/>
                </a:cubicBezTo>
                <a:cubicBezTo>
                  <a:pt x="1426221" y="2326970"/>
                  <a:pt x="1325862" y="2102812"/>
                  <a:pt x="1163604" y="1940554"/>
                </a:cubicBezTo>
                <a:lnTo>
                  <a:pt x="1143804" y="1922558"/>
                </a:lnTo>
                <a:close/>
                <a:moveTo>
                  <a:pt x="1140312" y="1494239"/>
                </a:moveTo>
                <a:lnTo>
                  <a:pt x="1134813" y="1497413"/>
                </a:lnTo>
                <a:lnTo>
                  <a:pt x="1109328" y="1489264"/>
                </a:lnTo>
                <a:cubicBezTo>
                  <a:pt x="887680" y="1429874"/>
                  <a:pt x="643374" y="1455039"/>
                  <a:pt x="428947" y="1578838"/>
                </a:cubicBezTo>
                <a:cubicBezTo>
                  <a:pt x="214522" y="1702637"/>
                  <a:pt x="70575" y="1901629"/>
                  <a:pt x="11185" y="2123278"/>
                </a:cubicBezTo>
                <a:lnTo>
                  <a:pt x="5499" y="2149423"/>
                </a:lnTo>
                <a:lnTo>
                  <a:pt x="0" y="2152597"/>
                </a:lnTo>
                <a:lnTo>
                  <a:pt x="4497" y="2154035"/>
                </a:lnTo>
                <a:lnTo>
                  <a:pt x="3493" y="2158648"/>
                </a:lnTo>
                <a:lnTo>
                  <a:pt x="8992" y="2155473"/>
                </a:lnTo>
                <a:lnTo>
                  <a:pt x="34477" y="2163622"/>
                </a:lnTo>
                <a:cubicBezTo>
                  <a:pt x="117596" y="2185894"/>
                  <a:pt x="203900" y="2196274"/>
                  <a:pt x="290620" y="2194022"/>
                </a:cubicBezTo>
                <a:cubicBezTo>
                  <a:pt x="435153" y="2190268"/>
                  <a:pt x="580841" y="2151423"/>
                  <a:pt x="714858" y="2074049"/>
                </a:cubicBezTo>
                <a:cubicBezTo>
                  <a:pt x="929283" y="1950250"/>
                  <a:pt x="1073230" y="1751258"/>
                  <a:pt x="1132621" y="1529609"/>
                </a:cubicBezTo>
                <a:lnTo>
                  <a:pt x="1138305" y="1503464"/>
                </a:lnTo>
                <a:lnTo>
                  <a:pt x="1143804" y="1500289"/>
                </a:lnTo>
                <a:lnTo>
                  <a:pt x="1139308" y="1498852"/>
                </a:lnTo>
                <a:close/>
                <a:moveTo>
                  <a:pt x="2069415" y="1747063"/>
                </a:moveTo>
                <a:cubicBezTo>
                  <a:pt x="2009570" y="1682261"/>
                  <a:pt x="1939071" y="1625262"/>
                  <a:pt x="1858661" y="1578837"/>
                </a:cubicBezTo>
                <a:cubicBezTo>
                  <a:pt x="1644235" y="1455038"/>
                  <a:pt x="1399929" y="1429873"/>
                  <a:pt x="1178281" y="1489263"/>
                </a:cubicBezTo>
                <a:lnTo>
                  <a:pt x="1152796" y="1497412"/>
                </a:lnTo>
                <a:lnTo>
                  <a:pt x="1147297" y="1494238"/>
                </a:lnTo>
                <a:lnTo>
                  <a:pt x="1148300" y="1498851"/>
                </a:lnTo>
                <a:lnTo>
                  <a:pt x="1143804" y="1500288"/>
                </a:lnTo>
                <a:lnTo>
                  <a:pt x="1149304" y="1503463"/>
                </a:lnTo>
                <a:lnTo>
                  <a:pt x="1154988" y="1529608"/>
                </a:lnTo>
                <a:cubicBezTo>
                  <a:pt x="1214379" y="1751257"/>
                  <a:pt x="1358325" y="1950249"/>
                  <a:pt x="1572751" y="2074048"/>
                </a:cubicBezTo>
                <a:cubicBezTo>
                  <a:pt x="1706767" y="2151422"/>
                  <a:pt x="1852455" y="2190267"/>
                  <a:pt x="1996989" y="2194021"/>
                </a:cubicBezTo>
                <a:cubicBezTo>
                  <a:pt x="2083709" y="2196273"/>
                  <a:pt x="2170013" y="2185893"/>
                  <a:pt x="2253131" y="2163621"/>
                </a:cubicBezTo>
                <a:lnTo>
                  <a:pt x="2278616" y="2155472"/>
                </a:lnTo>
                <a:lnTo>
                  <a:pt x="2284115" y="2158647"/>
                </a:lnTo>
                <a:lnTo>
                  <a:pt x="2283112" y="2154034"/>
                </a:lnTo>
                <a:lnTo>
                  <a:pt x="2287608" y="2152596"/>
                </a:lnTo>
                <a:lnTo>
                  <a:pt x="2282109" y="2149422"/>
                </a:lnTo>
                <a:lnTo>
                  <a:pt x="2276424" y="2123277"/>
                </a:lnTo>
                <a:cubicBezTo>
                  <a:pt x="2239306" y="1984747"/>
                  <a:pt x="2169157" y="1855067"/>
                  <a:pt x="2069415" y="1747063"/>
                </a:cubicBezTo>
                <a:close/>
                <a:moveTo>
                  <a:pt x="1140311" y="779689"/>
                </a:moveTo>
                <a:lnTo>
                  <a:pt x="1134812" y="782863"/>
                </a:lnTo>
                <a:lnTo>
                  <a:pt x="1109328" y="774714"/>
                </a:lnTo>
                <a:cubicBezTo>
                  <a:pt x="887679" y="715324"/>
                  <a:pt x="643374" y="740489"/>
                  <a:pt x="428947" y="864288"/>
                </a:cubicBezTo>
                <a:cubicBezTo>
                  <a:pt x="214522" y="988087"/>
                  <a:pt x="70575" y="1187079"/>
                  <a:pt x="11185" y="1408728"/>
                </a:cubicBezTo>
                <a:lnTo>
                  <a:pt x="5499" y="1434873"/>
                </a:lnTo>
                <a:lnTo>
                  <a:pt x="0" y="1438047"/>
                </a:lnTo>
                <a:lnTo>
                  <a:pt x="4497" y="1439485"/>
                </a:lnTo>
                <a:lnTo>
                  <a:pt x="3493" y="1444098"/>
                </a:lnTo>
                <a:lnTo>
                  <a:pt x="8992" y="1440923"/>
                </a:lnTo>
                <a:lnTo>
                  <a:pt x="34477" y="1449072"/>
                </a:lnTo>
                <a:cubicBezTo>
                  <a:pt x="117595" y="1471344"/>
                  <a:pt x="203900" y="1481724"/>
                  <a:pt x="290620" y="1479472"/>
                </a:cubicBezTo>
                <a:cubicBezTo>
                  <a:pt x="435154" y="1475718"/>
                  <a:pt x="580841" y="1436873"/>
                  <a:pt x="714858" y="1359499"/>
                </a:cubicBezTo>
                <a:cubicBezTo>
                  <a:pt x="929284" y="1235700"/>
                  <a:pt x="1073229" y="1036708"/>
                  <a:pt x="1132621" y="815059"/>
                </a:cubicBezTo>
                <a:lnTo>
                  <a:pt x="1138305" y="788914"/>
                </a:lnTo>
                <a:lnTo>
                  <a:pt x="1143805" y="785739"/>
                </a:lnTo>
                <a:lnTo>
                  <a:pt x="1139308" y="784302"/>
                </a:lnTo>
                <a:close/>
                <a:moveTo>
                  <a:pt x="2069415" y="1032514"/>
                </a:moveTo>
                <a:cubicBezTo>
                  <a:pt x="2009570" y="967712"/>
                  <a:pt x="1939071" y="910714"/>
                  <a:pt x="1858661" y="864289"/>
                </a:cubicBezTo>
                <a:cubicBezTo>
                  <a:pt x="1644235" y="740490"/>
                  <a:pt x="1399929" y="715325"/>
                  <a:pt x="1178281" y="774715"/>
                </a:cubicBezTo>
                <a:lnTo>
                  <a:pt x="1152796" y="782864"/>
                </a:lnTo>
                <a:lnTo>
                  <a:pt x="1147297" y="779690"/>
                </a:lnTo>
                <a:lnTo>
                  <a:pt x="1148300" y="784303"/>
                </a:lnTo>
                <a:lnTo>
                  <a:pt x="1143804" y="785740"/>
                </a:lnTo>
                <a:lnTo>
                  <a:pt x="1149304" y="788915"/>
                </a:lnTo>
                <a:lnTo>
                  <a:pt x="1154988" y="815060"/>
                </a:lnTo>
                <a:cubicBezTo>
                  <a:pt x="1214379" y="1036709"/>
                  <a:pt x="1358325" y="1235701"/>
                  <a:pt x="1572751" y="1359500"/>
                </a:cubicBezTo>
                <a:cubicBezTo>
                  <a:pt x="1706767" y="1436874"/>
                  <a:pt x="1852455" y="1475719"/>
                  <a:pt x="1996989" y="1479473"/>
                </a:cubicBezTo>
                <a:cubicBezTo>
                  <a:pt x="2083709" y="1481725"/>
                  <a:pt x="2170013" y="1471345"/>
                  <a:pt x="2253131" y="1449073"/>
                </a:cubicBezTo>
                <a:lnTo>
                  <a:pt x="2278616" y="1440924"/>
                </a:lnTo>
                <a:lnTo>
                  <a:pt x="2284115" y="1444099"/>
                </a:lnTo>
                <a:lnTo>
                  <a:pt x="2283112" y="1439486"/>
                </a:lnTo>
                <a:lnTo>
                  <a:pt x="2287608" y="1438048"/>
                </a:lnTo>
                <a:lnTo>
                  <a:pt x="2282109" y="1434874"/>
                </a:lnTo>
                <a:lnTo>
                  <a:pt x="2276424" y="1408729"/>
                </a:lnTo>
                <a:cubicBezTo>
                  <a:pt x="2239306" y="1270198"/>
                  <a:pt x="2169157" y="1140518"/>
                  <a:pt x="2069415" y="1032514"/>
                </a:cubicBezTo>
                <a:close/>
                <a:moveTo>
                  <a:pt x="1140311" y="35676"/>
                </a:moveTo>
                <a:lnTo>
                  <a:pt x="1134812" y="38850"/>
                </a:lnTo>
                <a:lnTo>
                  <a:pt x="1109328" y="30701"/>
                </a:lnTo>
                <a:cubicBezTo>
                  <a:pt x="887679" y="-28689"/>
                  <a:pt x="643374" y="-3524"/>
                  <a:pt x="428948" y="120275"/>
                </a:cubicBezTo>
                <a:cubicBezTo>
                  <a:pt x="214521" y="244074"/>
                  <a:pt x="70575" y="443066"/>
                  <a:pt x="11185" y="664715"/>
                </a:cubicBezTo>
                <a:lnTo>
                  <a:pt x="5499" y="690860"/>
                </a:lnTo>
                <a:lnTo>
                  <a:pt x="0" y="694034"/>
                </a:lnTo>
                <a:lnTo>
                  <a:pt x="4497" y="695472"/>
                </a:lnTo>
                <a:lnTo>
                  <a:pt x="3493" y="700085"/>
                </a:lnTo>
                <a:lnTo>
                  <a:pt x="8992" y="696910"/>
                </a:lnTo>
                <a:lnTo>
                  <a:pt x="34477" y="705059"/>
                </a:lnTo>
                <a:cubicBezTo>
                  <a:pt x="117595" y="727331"/>
                  <a:pt x="203900" y="737711"/>
                  <a:pt x="290620" y="735459"/>
                </a:cubicBezTo>
                <a:cubicBezTo>
                  <a:pt x="435154" y="731705"/>
                  <a:pt x="580841" y="692860"/>
                  <a:pt x="714857" y="615486"/>
                </a:cubicBezTo>
                <a:cubicBezTo>
                  <a:pt x="929284" y="491687"/>
                  <a:pt x="1073229" y="292695"/>
                  <a:pt x="1132621" y="71046"/>
                </a:cubicBezTo>
                <a:lnTo>
                  <a:pt x="1138305" y="44901"/>
                </a:lnTo>
                <a:lnTo>
                  <a:pt x="1143805" y="41726"/>
                </a:lnTo>
                <a:lnTo>
                  <a:pt x="1139308" y="40289"/>
                </a:lnTo>
                <a:close/>
                <a:moveTo>
                  <a:pt x="2069415" y="288501"/>
                </a:moveTo>
                <a:cubicBezTo>
                  <a:pt x="2009570" y="223699"/>
                  <a:pt x="1939071" y="166700"/>
                  <a:pt x="1858661" y="120276"/>
                </a:cubicBezTo>
                <a:cubicBezTo>
                  <a:pt x="1644235" y="-3523"/>
                  <a:pt x="1399929" y="-28688"/>
                  <a:pt x="1178281" y="30702"/>
                </a:cubicBezTo>
                <a:lnTo>
                  <a:pt x="1152796" y="38850"/>
                </a:lnTo>
                <a:lnTo>
                  <a:pt x="1147297" y="35676"/>
                </a:lnTo>
                <a:lnTo>
                  <a:pt x="1148300" y="40290"/>
                </a:lnTo>
                <a:lnTo>
                  <a:pt x="1143804" y="41727"/>
                </a:lnTo>
                <a:lnTo>
                  <a:pt x="1149304" y="44901"/>
                </a:lnTo>
                <a:lnTo>
                  <a:pt x="1154988" y="71046"/>
                </a:lnTo>
                <a:cubicBezTo>
                  <a:pt x="1214379" y="292695"/>
                  <a:pt x="1358325" y="491688"/>
                  <a:pt x="1572751" y="615486"/>
                </a:cubicBezTo>
                <a:cubicBezTo>
                  <a:pt x="1706767" y="692860"/>
                  <a:pt x="1852455" y="731705"/>
                  <a:pt x="1996989" y="735460"/>
                </a:cubicBezTo>
                <a:cubicBezTo>
                  <a:pt x="2083709" y="737712"/>
                  <a:pt x="2170013" y="727332"/>
                  <a:pt x="2253131" y="705060"/>
                </a:cubicBezTo>
                <a:lnTo>
                  <a:pt x="2278616" y="696911"/>
                </a:lnTo>
                <a:lnTo>
                  <a:pt x="2284115" y="700086"/>
                </a:lnTo>
                <a:lnTo>
                  <a:pt x="2283112" y="695473"/>
                </a:lnTo>
                <a:lnTo>
                  <a:pt x="2287608" y="694035"/>
                </a:lnTo>
                <a:lnTo>
                  <a:pt x="2282109" y="690860"/>
                </a:lnTo>
                <a:lnTo>
                  <a:pt x="2276424" y="664716"/>
                </a:lnTo>
                <a:cubicBezTo>
                  <a:pt x="2239306" y="526185"/>
                  <a:pt x="2169157" y="396505"/>
                  <a:pt x="2069415" y="288501"/>
                </a:cubicBez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sp>
        <p:nvSpPr>
          <p:cNvPr id="14" name="Freeform: Shape 13">
            <a:extLst>
              <a:ext uri="{FF2B5EF4-FFF2-40B4-BE49-F238E27FC236}">
                <a16:creationId xmlns:a16="http://schemas.microsoft.com/office/drawing/2014/main" id="{1273AD71-A9B2-42A5-A6AA-DC06CC4F81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flipH="1">
            <a:off x="1638112" y="796012"/>
            <a:ext cx="1785983" cy="1799739"/>
          </a:xfrm>
          <a:custGeom>
            <a:avLst/>
            <a:gdLst>
              <a:gd name="connsiteX0" fmla="*/ 440819 w 1785983"/>
              <a:gd name="connsiteY0" fmla="*/ 59 h 1799739"/>
              <a:gd name="connsiteX1" fmla="*/ 845918 w 1785983"/>
              <a:gd name="connsiteY1" fmla="*/ 261596 h 1799739"/>
              <a:gd name="connsiteX2" fmla="*/ 892992 w 1785983"/>
              <a:gd name="connsiteY2" fmla="*/ 360758 h 1799739"/>
              <a:gd name="connsiteX3" fmla="*/ 892992 w 1785983"/>
              <a:gd name="connsiteY3" fmla="*/ 365372 h 1799739"/>
              <a:gd name="connsiteX4" fmla="*/ 940065 w 1785983"/>
              <a:gd name="connsiteY4" fmla="*/ 266212 h 1799739"/>
              <a:gd name="connsiteX5" fmla="*/ 1406106 w 1785983"/>
              <a:gd name="connsiteY5" fmla="*/ 8338 h 1799739"/>
              <a:gd name="connsiteX6" fmla="*/ 1022901 w 1785983"/>
              <a:gd name="connsiteY6" fmla="*/ 1699451 h 1799739"/>
              <a:gd name="connsiteX7" fmla="*/ 892991 w 1785983"/>
              <a:gd name="connsiteY7" fmla="*/ 1799739 h 1799739"/>
              <a:gd name="connsiteX8" fmla="*/ 892991 w 1785983"/>
              <a:gd name="connsiteY8" fmla="*/ 1795123 h 1799739"/>
              <a:gd name="connsiteX9" fmla="*/ 763082 w 1785983"/>
              <a:gd name="connsiteY9" fmla="*/ 1694835 h 1799739"/>
              <a:gd name="connsiteX10" fmla="*/ 379877 w 1785983"/>
              <a:gd name="connsiteY10" fmla="*/ 3722 h 1799739"/>
              <a:gd name="connsiteX11" fmla="*/ 440819 w 1785983"/>
              <a:gd name="connsiteY11" fmla="*/ 59 h 179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85983" h="1799739">
                <a:moveTo>
                  <a:pt x="440819" y="59"/>
                </a:moveTo>
                <a:cubicBezTo>
                  <a:pt x="584367" y="2557"/>
                  <a:pt x="735105" y="83293"/>
                  <a:pt x="845918" y="261596"/>
                </a:cubicBezTo>
                <a:lnTo>
                  <a:pt x="892992" y="360758"/>
                </a:lnTo>
                <a:lnTo>
                  <a:pt x="892992" y="365372"/>
                </a:lnTo>
                <a:lnTo>
                  <a:pt x="940065" y="266212"/>
                </a:lnTo>
                <a:cubicBezTo>
                  <a:pt x="1066709" y="62437"/>
                  <a:pt x="1245499" y="-13903"/>
                  <a:pt x="1406106" y="8338"/>
                </a:cubicBezTo>
                <a:cubicBezTo>
                  <a:pt x="1827702" y="66720"/>
                  <a:pt x="2124001" y="804388"/>
                  <a:pt x="1022901" y="1699451"/>
                </a:cubicBezTo>
                <a:lnTo>
                  <a:pt x="892991" y="1799739"/>
                </a:lnTo>
                <a:lnTo>
                  <a:pt x="892991" y="1795123"/>
                </a:lnTo>
                <a:lnTo>
                  <a:pt x="763082" y="1694835"/>
                </a:lnTo>
                <a:cubicBezTo>
                  <a:pt x="-338018" y="799772"/>
                  <a:pt x="-41719" y="62104"/>
                  <a:pt x="379877" y="3722"/>
                </a:cubicBezTo>
                <a:cubicBezTo>
                  <a:pt x="399953" y="942"/>
                  <a:pt x="420313" y="-298"/>
                  <a:pt x="440819" y="59"/>
                </a:cubicBezTo>
                <a:close/>
              </a:path>
            </a:pathLst>
          </a:custGeom>
          <a:solidFill>
            <a:schemeClr val="accent1">
              <a:alpha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DAD743CE-A4C9-4C61-8969-5096C42E4A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385060" y="882376"/>
            <a:ext cx="340415" cy="3404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8" name="Freeform: Shape 17">
            <a:extLst>
              <a:ext uri="{FF2B5EF4-FFF2-40B4-BE49-F238E27FC236}">
                <a16:creationId xmlns:a16="http://schemas.microsoft.com/office/drawing/2014/main" id="{BD12B198-BFE5-4867-B13A-199FE41B44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639412" y="1420178"/>
            <a:ext cx="901736" cy="1868598"/>
          </a:xfrm>
          <a:custGeom>
            <a:avLst/>
            <a:gdLst>
              <a:gd name="connsiteX0" fmla="*/ 450869 w 901736"/>
              <a:gd name="connsiteY0" fmla="*/ 0 h 1868598"/>
              <a:gd name="connsiteX1" fmla="*/ 492611 w 901736"/>
              <a:gd name="connsiteY1" fmla="*/ 52638 h 1868598"/>
              <a:gd name="connsiteX2" fmla="*/ 894647 w 901736"/>
              <a:gd name="connsiteY2" fmla="*/ 1225278 h 1868598"/>
              <a:gd name="connsiteX3" fmla="*/ 901596 w 901736"/>
              <a:gd name="connsiteY3" fmla="*/ 1416229 h 1868598"/>
              <a:gd name="connsiteX4" fmla="*/ 901595 w 901736"/>
              <a:gd name="connsiteY4" fmla="*/ 1416229 h 1868598"/>
              <a:gd name="connsiteX5" fmla="*/ 901736 w 901736"/>
              <a:gd name="connsiteY5" fmla="*/ 1420099 h 1868598"/>
              <a:gd name="connsiteX6" fmla="*/ 892724 w 901736"/>
              <a:gd name="connsiteY6" fmla="*/ 1509500 h 1868598"/>
              <a:gd name="connsiteX7" fmla="*/ 452126 w 901736"/>
              <a:gd name="connsiteY7" fmla="*/ 1868598 h 1868598"/>
              <a:gd name="connsiteX8" fmla="*/ 450868 w 901736"/>
              <a:gd name="connsiteY8" fmla="*/ 1868471 h 1868598"/>
              <a:gd name="connsiteX9" fmla="*/ 450868 w 901736"/>
              <a:gd name="connsiteY9" fmla="*/ 1346995 h 1868598"/>
              <a:gd name="connsiteX10" fmla="*/ 450868 w 901736"/>
              <a:gd name="connsiteY10" fmla="*/ 969255 h 1868598"/>
              <a:gd name="connsiteX11" fmla="*/ 450868 w 901736"/>
              <a:gd name="connsiteY11" fmla="*/ 664370 h 1868598"/>
              <a:gd name="connsiteX12" fmla="*/ 450869 w 901736"/>
              <a:gd name="connsiteY12" fmla="*/ 664370 h 1868598"/>
              <a:gd name="connsiteX13" fmla="*/ 450867 w 901736"/>
              <a:gd name="connsiteY13" fmla="*/ 0 h 1868598"/>
              <a:gd name="connsiteX14" fmla="*/ 450867 w 901736"/>
              <a:gd name="connsiteY14" fmla="*/ 664370 h 1868598"/>
              <a:gd name="connsiteX15" fmla="*/ 450868 w 901736"/>
              <a:gd name="connsiteY15" fmla="*/ 664370 h 1868598"/>
              <a:gd name="connsiteX16" fmla="*/ 450868 w 901736"/>
              <a:gd name="connsiteY16" fmla="*/ 969255 h 1868598"/>
              <a:gd name="connsiteX17" fmla="*/ 450868 w 901736"/>
              <a:gd name="connsiteY17" fmla="*/ 1346995 h 1868598"/>
              <a:gd name="connsiteX18" fmla="*/ 450868 w 901736"/>
              <a:gd name="connsiteY18" fmla="*/ 1868471 h 1868598"/>
              <a:gd name="connsiteX19" fmla="*/ 449610 w 901736"/>
              <a:gd name="connsiteY19" fmla="*/ 1868598 h 1868598"/>
              <a:gd name="connsiteX20" fmla="*/ 9012 w 901736"/>
              <a:gd name="connsiteY20" fmla="*/ 1509500 h 1868598"/>
              <a:gd name="connsiteX21" fmla="*/ 0 w 901736"/>
              <a:gd name="connsiteY21" fmla="*/ 1420099 h 1868598"/>
              <a:gd name="connsiteX22" fmla="*/ 141 w 901736"/>
              <a:gd name="connsiteY22" fmla="*/ 1416229 h 1868598"/>
              <a:gd name="connsiteX23" fmla="*/ 140 w 901736"/>
              <a:gd name="connsiteY23" fmla="*/ 1416229 h 1868598"/>
              <a:gd name="connsiteX24" fmla="*/ 7089 w 901736"/>
              <a:gd name="connsiteY24" fmla="*/ 1225278 h 1868598"/>
              <a:gd name="connsiteX25" fmla="*/ 409125 w 901736"/>
              <a:gd name="connsiteY25" fmla="*/ 52638 h 1868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01736" h="1868598">
                <a:moveTo>
                  <a:pt x="450869" y="0"/>
                </a:moveTo>
                <a:lnTo>
                  <a:pt x="492611" y="52638"/>
                </a:lnTo>
                <a:cubicBezTo>
                  <a:pt x="713860" y="359618"/>
                  <a:pt x="861255" y="769067"/>
                  <a:pt x="894647" y="1225278"/>
                </a:cubicBezTo>
                <a:lnTo>
                  <a:pt x="901596" y="1416229"/>
                </a:lnTo>
                <a:lnTo>
                  <a:pt x="901595" y="1416229"/>
                </a:lnTo>
                <a:lnTo>
                  <a:pt x="901736" y="1420099"/>
                </a:lnTo>
                <a:lnTo>
                  <a:pt x="892724" y="1509500"/>
                </a:lnTo>
                <a:cubicBezTo>
                  <a:pt x="850788" y="1714437"/>
                  <a:pt x="669460" y="1868598"/>
                  <a:pt x="452126" y="1868598"/>
                </a:cubicBezTo>
                <a:lnTo>
                  <a:pt x="450868" y="1868471"/>
                </a:lnTo>
                <a:lnTo>
                  <a:pt x="450868" y="1346995"/>
                </a:lnTo>
                <a:lnTo>
                  <a:pt x="450868" y="969255"/>
                </a:lnTo>
                <a:lnTo>
                  <a:pt x="450868" y="664370"/>
                </a:lnTo>
                <a:lnTo>
                  <a:pt x="450869" y="664370"/>
                </a:lnTo>
                <a:close/>
                <a:moveTo>
                  <a:pt x="450867" y="0"/>
                </a:moveTo>
                <a:lnTo>
                  <a:pt x="450867" y="664370"/>
                </a:lnTo>
                <a:lnTo>
                  <a:pt x="450868" y="664370"/>
                </a:lnTo>
                <a:lnTo>
                  <a:pt x="450868" y="969255"/>
                </a:lnTo>
                <a:lnTo>
                  <a:pt x="450868" y="1346995"/>
                </a:lnTo>
                <a:lnTo>
                  <a:pt x="450868" y="1868471"/>
                </a:lnTo>
                <a:lnTo>
                  <a:pt x="449610" y="1868598"/>
                </a:lnTo>
                <a:cubicBezTo>
                  <a:pt x="232276" y="1868598"/>
                  <a:pt x="50948" y="1714437"/>
                  <a:pt x="9012" y="1509500"/>
                </a:cubicBezTo>
                <a:lnTo>
                  <a:pt x="0" y="1420099"/>
                </a:lnTo>
                <a:lnTo>
                  <a:pt x="141" y="1416229"/>
                </a:lnTo>
                <a:lnTo>
                  <a:pt x="140" y="1416229"/>
                </a:lnTo>
                <a:lnTo>
                  <a:pt x="7089" y="1225278"/>
                </a:lnTo>
                <a:cubicBezTo>
                  <a:pt x="40481" y="769067"/>
                  <a:pt x="187876" y="359618"/>
                  <a:pt x="409125" y="52638"/>
                </a:cubicBezTo>
                <a:close/>
              </a:path>
            </a:pathLst>
          </a:cu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accent4"/>
              </a:solidFill>
            </a:endParaRPr>
          </a:p>
        </p:txBody>
      </p:sp>
      <p:grpSp>
        <p:nvGrpSpPr>
          <p:cNvPr id="20" name="Group 19">
            <a:extLst>
              <a:ext uri="{FF2B5EF4-FFF2-40B4-BE49-F238E27FC236}">
                <a16:creationId xmlns:a16="http://schemas.microsoft.com/office/drawing/2014/main" id="{AE14FB45-3E95-44C0-8B14-18E3A5B9B48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8100000" flipV="1">
            <a:off x="2274277" y="2744140"/>
            <a:ext cx="865742" cy="628383"/>
            <a:chOff x="558167" y="958515"/>
            <a:chExt cx="865742" cy="628383"/>
          </a:xfrm>
          <a:solidFill>
            <a:schemeClr val="accent3"/>
          </a:solidFill>
        </p:grpSpPr>
        <p:sp>
          <p:nvSpPr>
            <p:cNvPr id="21" name="Freeform: Shape 20">
              <a:extLst>
                <a:ext uri="{FF2B5EF4-FFF2-40B4-BE49-F238E27FC236}">
                  <a16:creationId xmlns:a16="http://schemas.microsoft.com/office/drawing/2014/main" id="{FF09C3B3-A2C4-4FEA-BE56-D6B9E00830D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a:off x="558167" y="1122160"/>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Freeform: Shape 21">
              <a:extLst>
                <a:ext uri="{FF2B5EF4-FFF2-40B4-BE49-F238E27FC236}">
                  <a16:creationId xmlns:a16="http://schemas.microsoft.com/office/drawing/2014/main" id="{6F314B9F-8AF4-4376-9568-6285B123433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959170" y="95851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cxnSp>
        <p:nvCxnSpPr>
          <p:cNvPr id="24" name="Straight Connector 23">
            <a:extLst>
              <a:ext uri="{FF2B5EF4-FFF2-40B4-BE49-F238E27FC236}">
                <a16:creationId xmlns:a16="http://schemas.microsoft.com/office/drawing/2014/main" id="{9E7C23BC-DAA6-40E1-8166-B8C4439D143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690871"/>
            <a:ext cx="5400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81C67526-3B2B-41B3-A8FD-141E1F8288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806655" y="5832285"/>
            <a:ext cx="340415" cy="3404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28" name="Freeform: Shape 27">
            <a:extLst>
              <a:ext uri="{FF2B5EF4-FFF2-40B4-BE49-F238E27FC236}">
                <a16:creationId xmlns:a16="http://schemas.microsoft.com/office/drawing/2014/main" id="{435B334E-B7AB-4395-9F2B-FD74A40857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3306399" y="5010707"/>
            <a:ext cx="571820" cy="1316717"/>
          </a:xfrm>
          <a:custGeom>
            <a:avLst/>
            <a:gdLst>
              <a:gd name="connsiteX0" fmla="*/ 282417 w 571820"/>
              <a:gd name="connsiteY0" fmla="*/ 0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17" fmla="*/ 282417 w 571820"/>
              <a:gd name="connsiteY17" fmla="*/ 6349 h 1316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71820" h="1316717">
                <a:moveTo>
                  <a:pt x="282417" y="0"/>
                </a:moveTo>
                <a:lnTo>
                  <a:pt x="285910" y="3175"/>
                </a:lnTo>
                <a:lnTo>
                  <a:pt x="287393" y="1827"/>
                </a:lnTo>
                <a:lnTo>
                  <a:pt x="289403" y="0"/>
                </a:lnTo>
                <a:lnTo>
                  <a:pt x="289403" y="6349"/>
                </a:lnTo>
                <a:lnTo>
                  <a:pt x="309203" y="24345"/>
                </a:lnTo>
                <a:cubicBezTo>
                  <a:pt x="471461" y="186603"/>
                  <a:pt x="571820" y="410761"/>
                  <a:pt x="571820" y="658359"/>
                </a:cubicBezTo>
                <a:cubicBezTo>
                  <a:pt x="571820" y="905956"/>
                  <a:pt x="471461" y="1130114"/>
                  <a:pt x="309203" y="1292372"/>
                </a:cubicBezTo>
                <a:lnTo>
                  <a:pt x="289403" y="1310368"/>
                </a:lnTo>
                <a:lnTo>
                  <a:pt x="289403" y="1316717"/>
                </a:lnTo>
                <a:lnTo>
                  <a:pt x="287393" y="1314890"/>
                </a:lnTo>
                <a:lnTo>
                  <a:pt x="285910" y="1313542"/>
                </a:lnTo>
                <a:lnTo>
                  <a:pt x="282417" y="1316717"/>
                </a:lnTo>
                <a:lnTo>
                  <a:pt x="282417" y="1310367"/>
                </a:lnTo>
                <a:lnTo>
                  <a:pt x="262617" y="1292372"/>
                </a:lnTo>
                <a:cubicBezTo>
                  <a:pt x="100359" y="1130113"/>
                  <a:pt x="0" y="905956"/>
                  <a:pt x="0" y="658358"/>
                </a:cubicBezTo>
                <a:cubicBezTo>
                  <a:pt x="0" y="410761"/>
                  <a:pt x="100359" y="186603"/>
                  <a:pt x="262617" y="24345"/>
                </a:cubicBezTo>
                <a:lnTo>
                  <a:pt x="282417" y="6349"/>
                </a:lnTo>
                <a:close/>
              </a:path>
            </a:pathLst>
          </a:custGeom>
          <a:solidFill>
            <a:schemeClr val="accent4">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0" name="Group 29">
            <a:extLst>
              <a:ext uri="{FF2B5EF4-FFF2-40B4-BE49-F238E27FC236}">
                <a16:creationId xmlns:a16="http://schemas.microsoft.com/office/drawing/2014/main" id="{5582A241-3D03-49F2-9515-690487FBF91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4789" y="608309"/>
            <a:ext cx="3532531" cy="5929857"/>
            <a:chOff x="404789" y="608309"/>
            <a:chExt cx="3532531" cy="5929857"/>
          </a:xfrm>
        </p:grpSpPr>
        <p:grpSp>
          <p:nvGrpSpPr>
            <p:cNvPr id="31" name="Group 30">
              <a:extLst>
                <a:ext uri="{FF2B5EF4-FFF2-40B4-BE49-F238E27FC236}">
                  <a16:creationId xmlns:a16="http://schemas.microsoft.com/office/drawing/2014/main" id="{F06EB4C5-742F-447D-B28D-F64AB9EEE52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flipH="1" flipV="1">
              <a:off x="559780" y="2646371"/>
              <a:ext cx="2287608" cy="3673900"/>
              <a:chOff x="-6080955" y="3437416"/>
              <a:chExt cx="2287608" cy="3673900"/>
            </a:xfrm>
          </p:grpSpPr>
          <p:cxnSp>
            <p:nvCxnSpPr>
              <p:cNvPr id="57" name="Straight Connector 56">
                <a:extLst>
                  <a:ext uri="{FF2B5EF4-FFF2-40B4-BE49-F238E27FC236}">
                    <a16:creationId xmlns:a16="http://schemas.microsoft.com/office/drawing/2014/main" id="{14995024-146A-4770-B919-056CCF5537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937151" y="4754133"/>
                <a:ext cx="0" cy="235718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8" name="Freeform: Shape 57">
                <a:extLst>
                  <a:ext uri="{FF2B5EF4-FFF2-40B4-BE49-F238E27FC236}">
                    <a16:creationId xmlns:a16="http://schemas.microsoft.com/office/drawing/2014/main" id="{50E9FCC2-0C21-4DAF-B958-07DD64296B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H="1">
                <a:off x="-5226554" y="3437416"/>
                <a:ext cx="571820" cy="1316717"/>
              </a:xfrm>
              <a:custGeom>
                <a:avLst/>
                <a:gdLst>
                  <a:gd name="connsiteX0" fmla="*/ 282417 w 571820"/>
                  <a:gd name="connsiteY0" fmla="*/ 1316717 h 1316717"/>
                  <a:gd name="connsiteX1" fmla="*/ 285910 w 571820"/>
                  <a:gd name="connsiteY1" fmla="*/ 1313542 h 1316717"/>
                  <a:gd name="connsiteX2" fmla="*/ 289403 w 571820"/>
                  <a:gd name="connsiteY2" fmla="*/ 1316717 h 1316717"/>
                  <a:gd name="connsiteX3" fmla="*/ 289403 w 571820"/>
                  <a:gd name="connsiteY3" fmla="*/ 1310368 h 1316717"/>
                  <a:gd name="connsiteX4" fmla="*/ 309203 w 571820"/>
                  <a:gd name="connsiteY4" fmla="*/ 1292372 h 1316717"/>
                  <a:gd name="connsiteX5" fmla="*/ 571820 w 571820"/>
                  <a:gd name="connsiteY5" fmla="*/ 658358 h 1316717"/>
                  <a:gd name="connsiteX6" fmla="*/ 309203 w 571820"/>
                  <a:gd name="connsiteY6" fmla="*/ 24345 h 1316717"/>
                  <a:gd name="connsiteX7" fmla="*/ 289403 w 571820"/>
                  <a:gd name="connsiteY7" fmla="*/ 6349 h 1316717"/>
                  <a:gd name="connsiteX8" fmla="*/ 289403 w 571820"/>
                  <a:gd name="connsiteY8" fmla="*/ 0 h 1316717"/>
                  <a:gd name="connsiteX9" fmla="*/ 285910 w 571820"/>
                  <a:gd name="connsiteY9" fmla="*/ 3175 h 1316717"/>
                  <a:gd name="connsiteX10" fmla="*/ 282417 w 571820"/>
                  <a:gd name="connsiteY10" fmla="*/ 0 h 1316717"/>
                  <a:gd name="connsiteX11" fmla="*/ 282417 w 571820"/>
                  <a:gd name="connsiteY11" fmla="*/ 6350 h 1316717"/>
                  <a:gd name="connsiteX12" fmla="*/ 262617 w 571820"/>
                  <a:gd name="connsiteY12" fmla="*/ 24345 h 1316717"/>
                  <a:gd name="connsiteX13" fmla="*/ 0 w 571820"/>
                  <a:gd name="connsiteY13" fmla="*/ 658359 h 1316717"/>
                  <a:gd name="connsiteX14" fmla="*/ 262617 w 571820"/>
                  <a:gd name="connsiteY14" fmla="*/ 1292372 h 1316717"/>
                  <a:gd name="connsiteX15" fmla="*/ 282417 w 571820"/>
                  <a:gd name="connsiteY15" fmla="*/ 1310368 h 1316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71820" h="1316717">
                    <a:moveTo>
                      <a:pt x="282417" y="1316717"/>
                    </a:moveTo>
                    <a:lnTo>
                      <a:pt x="285910" y="1313542"/>
                    </a:lnTo>
                    <a:lnTo>
                      <a:pt x="289403" y="1316717"/>
                    </a:lnTo>
                    <a:lnTo>
                      <a:pt x="289403" y="1310368"/>
                    </a:lnTo>
                    <a:lnTo>
                      <a:pt x="309203" y="1292372"/>
                    </a:lnTo>
                    <a:cubicBezTo>
                      <a:pt x="471461" y="1130114"/>
                      <a:pt x="571820" y="905956"/>
                      <a:pt x="571820" y="658358"/>
                    </a:cubicBezTo>
                    <a:cubicBezTo>
                      <a:pt x="571820" y="410761"/>
                      <a:pt x="471461" y="186603"/>
                      <a:pt x="309203" y="24345"/>
                    </a:cubicBezTo>
                    <a:lnTo>
                      <a:pt x="289403" y="6349"/>
                    </a:lnTo>
                    <a:lnTo>
                      <a:pt x="289403" y="0"/>
                    </a:lnTo>
                    <a:lnTo>
                      <a:pt x="285910" y="3175"/>
                    </a:lnTo>
                    <a:lnTo>
                      <a:pt x="282417" y="0"/>
                    </a:lnTo>
                    <a:lnTo>
                      <a:pt x="282417" y="6350"/>
                    </a:lnTo>
                    <a:lnTo>
                      <a:pt x="262617" y="24345"/>
                    </a:lnTo>
                    <a:cubicBezTo>
                      <a:pt x="100359" y="186604"/>
                      <a:pt x="0" y="410761"/>
                      <a:pt x="0" y="658359"/>
                    </a:cubicBezTo>
                    <a:cubicBezTo>
                      <a:pt x="0" y="905956"/>
                      <a:pt x="100359" y="1130114"/>
                      <a:pt x="262617" y="1292372"/>
                    </a:cubicBezTo>
                    <a:lnTo>
                      <a:pt x="282417" y="1310368"/>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9" name="Freeform: Shape 58">
                <a:extLst>
                  <a:ext uri="{FF2B5EF4-FFF2-40B4-BE49-F238E27FC236}">
                    <a16:creationId xmlns:a16="http://schemas.microsoft.com/office/drawing/2014/main" id="{7342065E-24B7-4441-88A9-98962993F8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955" y="4476018"/>
                <a:ext cx="1143804" cy="735761"/>
              </a:xfrm>
              <a:custGeom>
                <a:avLst/>
                <a:gdLst>
                  <a:gd name="connsiteX0" fmla="*/ 290619 w 1143804"/>
                  <a:gd name="connsiteY0" fmla="*/ 302 h 735761"/>
                  <a:gd name="connsiteX1" fmla="*/ 714857 w 1143804"/>
                  <a:gd name="connsiteY1" fmla="*/ 120275 h 735761"/>
                  <a:gd name="connsiteX2" fmla="*/ 1132620 w 1143804"/>
                  <a:gd name="connsiteY2" fmla="*/ 664715 h 735761"/>
                  <a:gd name="connsiteX3" fmla="*/ 1138304 w 1143804"/>
                  <a:gd name="connsiteY3" fmla="*/ 690860 h 735761"/>
                  <a:gd name="connsiteX4" fmla="*/ 1143804 w 1143804"/>
                  <a:gd name="connsiteY4" fmla="*/ 694035 h 735761"/>
                  <a:gd name="connsiteX5" fmla="*/ 1139308 w 1143804"/>
                  <a:gd name="connsiteY5" fmla="*/ 695472 h 735761"/>
                  <a:gd name="connsiteX6" fmla="*/ 1140311 w 1143804"/>
                  <a:gd name="connsiteY6" fmla="*/ 700085 h 735761"/>
                  <a:gd name="connsiteX7" fmla="*/ 1134812 w 1143804"/>
                  <a:gd name="connsiteY7" fmla="*/ 696911 h 735761"/>
                  <a:gd name="connsiteX8" fmla="*/ 1109327 w 1143804"/>
                  <a:gd name="connsiteY8" fmla="*/ 705060 h 735761"/>
                  <a:gd name="connsiteX9" fmla="*/ 428947 w 1143804"/>
                  <a:gd name="connsiteY9" fmla="*/ 615486 h 735761"/>
                  <a:gd name="connsiteX10" fmla="*/ 11184 w 1143804"/>
                  <a:gd name="connsiteY10" fmla="*/ 71046 h 735761"/>
                  <a:gd name="connsiteX11" fmla="*/ 5499 w 1143804"/>
                  <a:gd name="connsiteY11" fmla="*/ 44901 h 735761"/>
                  <a:gd name="connsiteX12" fmla="*/ 0 w 1143804"/>
                  <a:gd name="connsiteY12" fmla="*/ 41727 h 735761"/>
                  <a:gd name="connsiteX13" fmla="*/ 4496 w 1143804"/>
                  <a:gd name="connsiteY13" fmla="*/ 40289 h 735761"/>
                  <a:gd name="connsiteX14" fmla="*/ 3493 w 1143804"/>
                  <a:gd name="connsiteY14" fmla="*/ 35676 h 735761"/>
                  <a:gd name="connsiteX15" fmla="*/ 8992 w 1143804"/>
                  <a:gd name="connsiteY15" fmla="*/ 38851 h 735761"/>
                  <a:gd name="connsiteX16" fmla="*/ 34477 w 1143804"/>
                  <a:gd name="connsiteY16" fmla="*/ 30702 h 735761"/>
                  <a:gd name="connsiteX17" fmla="*/ 290619 w 1143804"/>
                  <a:gd name="connsiteY17" fmla="*/ 302 h 73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43804" h="735761">
                    <a:moveTo>
                      <a:pt x="290619" y="302"/>
                    </a:moveTo>
                    <a:cubicBezTo>
                      <a:pt x="435153" y="4056"/>
                      <a:pt x="580841" y="42901"/>
                      <a:pt x="714857" y="120275"/>
                    </a:cubicBezTo>
                    <a:cubicBezTo>
                      <a:pt x="929283" y="244074"/>
                      <a:pt x="1073229" y="443066"/>
                      <a:pt x="1132620" y="664715"/>
                    </a:cubicBezTo>
                    <a:lnTo>
                      <a:pt x="1138304" y="690860"/>
                    </a:lnTo>
                    <a:lnTo>
                      <a:pt x="1143804" y="694035"/>
                    </a:lnTo>
                    <a:lnTo>
                      <a:pt x="1139308" y="695472"/>
                    </a:lnTo>
                    <a:lnTo>
                      <a:pt x="1140311" y="700085"/>
                    </a:lnTo>
                    <a:lnTo>
                      <a:pt x="1134812" y="696911"/>
                    </a:lnTo>
                    <a:lnTo>
                      <a:pt x="1109327" y="705060"/>
                    </a:lnTo>
                    <a:cubicBezTo>
                      <a:pt x="887679" y="764450"/>
                      <a:pt x="643373" y="739285"/>
                      <a:pt x="428947" y="615486"/>
                    </a:cubicBezTo>
                    <a:cubicBezTo>
                      <a:pt x="214521" y="491687"/>
                      <a:pt x="70574" y="292695"/>
                      <a:pt x="11184" y="71046"/>
                    </a:cubicBezTo>
                    <a:lnTo>
                      <a:pt x="5499" y="44901"/>
                    </a:lnTo>
                    <a:lnTo>
                      <a:pt x="0" y="41727"/>
                    </a:lnTo>
                    <a:lnTo>
                      <a:pt x="4496" y="40289"/>
                    </a:lnTo>
                    <a:lnTo>
                      <a:pt x="3493" y="35676"/>
                    </a:lnTo>
                    <a:lnTo>
                      <a:pt x="8992" y="38851"/>
                    </a:lnTo>
                    <a:lnTo>
                      <a:pt x="34477" y="30702"/>
                    </a:lnTo>
                    <a:cubicBezTo>
                      <a:pt x="117595" y="8430"/>
                      <a:pt x="203899" y="-1950"/>
                      <a:pt x="290619" y="302"/>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0" name="Freeform: Shape 59">
                <a:extLst>
                  <a:ext uri="{FF2B5EF4-FFF2-40B4-BE49-F238E27FC236}">
                    <a16:creationId xmlns:a16="http://schemas.microsoft.com/office/drawing/2014/main" id="{D23FA6BA-2513-415C-BA4B-E879A4101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4937151" y="4476018"/>
                <a:ext cx="1143804" cy="735761"/>
              </a:xfrm>
              <a:custGeom>
                <a:avLst/>
                <a:gdLst>
                  <a:gd name="connsiteX0" fmla="*/ 290619 w 1143804"/>
                  <a:gd name="connsiteY0" fmla="*/ 302 h 735761"/>
                  <a:gd name="connsiteX1" fmla="*/ 714857 w 1143804"/>
                  <a:gd name="connsiteY1" fmla="*/ 120275 h 735761"/>
                  <a:gd name="connsiteX2" fmla="*/ 1132620 w 1143804"/>
                  <a:gd name="connsiteY2" fmla="*/ 664715 h 735761"/>
                  <a:gd name="connsiteX3" fmla="*/ 1138304 w 1143804"/>
                  <a:gd name="connsiteY3" fmla="*/ 690860 h 735761"/>
                  <a:gd name="connsiteX4" fmla="*/ 1143804 w 1143804"/>
                  <a:gd name="connsiteY4" fmla="*/ 694035 h 735761"/>
                  <a:gd name="connsiteX5" fmla="*/ 1139308 w 1143804"/>
                  <a:gd name="connsiteY5" fmla="*/ 695472 h 735761"/>
                  <a:gd name="connsiteX6" fmla="*/ 1140311 w 1143804"/>
                  <a:gd name="connsiteY6" fmla="*/ 700085 h 735761"/>
                  <a:gd name="connsiteX7" fmla="*/ 1134812 w 1143804"/>
                  <a:gd name="connsiteY7" fmla="*/ 696911 h 735761"/>
                  <a:gd name="connsiteX8" fmla="*/ 1109327 w 1143804"/>
                  <a:gd name="connsiteY8" fmla="*/ 705060 h 735761"/>
                  <a:gd name="connsiteX9" fmla="*/ 428947 w 1143804"/>
                  <a:gd name="connsiteY9" fmla="*/ 615486 h 735761"/>
                  <a:gd name="connsiteX10" fmla="*/ 11184 w 1143804"/>
                  <a:gd name="connsiteY10" fmla="*/ 71046 h 735761"/>
                  <a:gd name="connsiteX11" fmla="*/ 5499 w 1143804"/>
                  <a:gd name="connsiteY11" fmla="*/ 44901 h 735761"/>
                  <a:gd name="connsiteX12" fmla="*/ 0 w 1143804"/>
                  <a:gd name="connsiteY12" fmla="*/ 41727 h 735761"/>
                  <a:gd name="connsiteX13" fmla="*/ 4496 w 1143804"/>
                  <a:gd name="connsiteY13" fmla="*/ 40289 h 735761"/>
                  <a:gd name="connsiteX14" fmla="*/ 3493 w 1143804"/>
                  <a:gd name="connsiteY14" fmla="*/ 35676 h 735761"/>
                  <a:gd name="connsiteX15" fmla="*/ 8992 w 1143804"/>
                  <a:gd name="connsiteY15" fmla="*/ 38851 h 735761"/>
                  <a:gd name="connsiteX16" fmla="*/ 34477 w 1143804"/>
                  <a:gd name="connsiteY16" fmla="*/ 30702 h 735761"/>
                  <a:gd name="connsiteX17" fmla="*/ 290619 w 1143804"/>
                  <a:gd name="connsiteY17" fmla="*/ 302 h 73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43804" h="735761">
                    <a:moveTo>
                      <a:pt x="290619" y="302"/>
                    </a:moveTo>
                    <a:cubicBezTo>
                      <a:pt x="435153" y="4056"/>
                      <a:pt x="580841" y="42901"/>
                      <a:pt x="714857" y="120275"/>
                    </a:cubicBezTo>
                    <a:cubicBezTo>
                      <a:pt x="929283" y="244074"/>
                      <a:pt x="1073229" y="443066"/>
                      <a:pt x="1132620" y="664715"/>
                    </a:cubicBezTo>
                    <a:lnTo>
                      <a:pt x="1138304" y="690860"/>
                    </a:lnTo>
                    <a:lnTo>
                      <a:pt x="1143804" y="694035"/>
                    </a:lnTo>
                    <a:lnTo>
                      <a:pt x="1139308" y="695472"/>
                    </a:lnTo>
                    <a:lnTo>
                      <a:pt x="1140311" y="700085"/>
                    </a:lnTo>
                    <a:lnTo>
                      <a:pt x="1134812" y="696911"/>
                    </a:lnTo>
                    <a:lnTo>
                      <a:pt x="1109327" y="705060"/>
                    </a:lnTo>
                    <a:cubicBezTo>
                      <a:pt x="887679" y="764450"/>
                      <a:pt x="643373" y="739285"/>
                      <a:pt x="428947" y="615486"/>
                    </a:cubicBezTo>
                    <a:cubicBezTo>
                      <a:pt x="214521" y="491687"/>
                      <a:pt x="70574" y="292695"/>
                      <a:pt x="11184" y="71046"/>
                    </a:cubicBezTo>
                    <a:lnTo>
                      <a:pt x="5499" y="44901"/>
                    </a:lnTo>
                    <a:lnTo>
                      <a:pt x="0" y="41727"/>
                    </a:lnTo>
                    <a:lnTo>
                      <a:pt x="4496" y="40289"/>
                    </a:lnTo>
                    <a:lnTo>
                      <a:pt x="3493" y="35676"/>
                    </a:lnTo>
                    <a:lnTo>
                      <a:pt x="8992" y="38851"/>
                    </a:lnTo>
                    <a:lnTo>
                      <a:pt x="34477" y="30702"/>
                    </a:lnTo>
                    <a:cubicBezTo>
                      <a:pt x="117595" y="8430"/>
                      <a:pt x="203899" y="-1950"/>
                      <a:pt x="290619" y="302"/>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1" name="Freeform: Shape 60">
                <a:extLst>
                  <a:ext uri="{FF2B5EF4-FFF2-40B4-BE49-F238E27FC236}">
                    <a16:creationId xmlns:a16="http://schemas.microsoft.com/office/drawing/2014/main" id="{06239F02-2DBC-4CAC-AA3F-243D0649B9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955" y="5190567"/>
                <a:ext cx="1143804" cy="735761"/>
              </a:xfrm>
              <a:custGeom>
                <a:avLst/>
                <a:gdLst>
                  <a:gd name="connsiteX0" fmla="*/ 290619 w 1143804"/>
                  <a:gd name="connsiteY0" fmla="*/ 302 h 735761"/>
                  <a:gd name="connsiteX1" fmla="*/ 714857 w 1143804"/>
                  <a:gd name="connsiteY1" fmla="*/ 120275 h 735761"/>
                  <a:gd name="connsiteX2" fmla="*/ 1132620 w 1143804"/>
                  <a:gd name="connsiteY2" fmla="*/ 664715 h 735761"/>
                  <a:gd name="connsiteX3" fmla="*/ 1138304 w 1143804"/>
                  <a:gd name="connsiteY3" fmla="*/ 690860 h 735761"/>
                  <a:gd name="connsiteX4" fmla="*/ 1143804 w 1143804"/>
                  <a:gd name="connsiteY4" fmla="*/ 694035 h 735761"/>
                  <a:gd name="connsiteX5" fmla="*/ 1139308 w 1143804"/>
                  <a:gd name="connsiteY5" fmla="*/ 695472 h 735761"/>
                  <a:gd name="connsiteX6" fmla="*/ 1140311 w 1143804"/>
                  <a:gd name="connsiteY6" fmla="*/ 700085 h 735761"/>
                  <a:gd name="connsiteX7" fmla="*/ 1134812 w 1143804"/>
                  <a:gd name="connsiteY7" fmla="*/ 696911 h 735761"/>
                  <a:gd name="connsiteX8" fmla="*/ 1109327 w 1143804"/>
                  <a:gd name="connsiteY8" fmla="*/ 705060 h 735761"/>
                  <a:gd name="connsiteX9" fmla="*/ 428947 w 1143804"/>
                  <a:gd name="connsiteY9" fmla="*/ 615486 h 735761"/>
                  <a:gd name="connsiteX10" fmla="*/ 11184 w 1143804"/>
                  <a:gd name="connsiteY10" fmla="*/ 71046 h 735761"/>
                  <a:gd name="connsiteX11" fmla="*/ 5499 w 1143804"/>
                  <a:gd name="connsiteY11" fmla="*/ 44901 h 735761"/>
                  <a:gd name="connsiteX12" fmla="*/ 0 w 1143804"/>
                  <a:gd name="connsiteY12" fmla="*/ 41727 h 735761"/>
                  <a:gd name="connsiteX13" fmla="*/ 4496 w 1143804"/>
                  <a:gd name="connsiteY13" fmla="*/ 40289 h 735761"/>
                  <a:gd name="connsiteX14" fmla="*/ 3493 w 1143804"/>
                  <a:gd name="connsiteY14" fmla="*/ 35676 h 735761"/>
                  <a:gd name="connsiteX15" fmla="*/ 8992 w 1143804"/>
                  <a:gd name="connsiteY15" fmla="*/ 38851 h 735761"/>
                  <a:gd name="connsiteX16" fmla="*/ 34477 w 1143804"/>
                  <a:gd name="connsiteY16" fmla="*/ 30702 h 735761"/>
                  <a:gd name="connsiteX17" fmla="*/ 290619 w 1143804"/>
                  <a:gd name="connsiteY17" fmla="*/ 302 h 73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43804" h="735761">
                    <a:moveTo>
                      <a:pt x="290619" y="302"/>
                    </a:moveTo>
                    <a:cubicBezTo>
                      <a:pt x="435153" y="4056"/>
                      <a:pt x="580841" y="42901"/>
                      <a:pt x="714857" y="120275"/>
                    </a:cubicBezTo>
                    <a:cubicBezTo>
                      <a:pt x="929283" y="244074"/>
                      <a:pt x="1073229" y="443066"/>
                      <a:pt x="1132620" y="664715"/>
                    </a:cubicBezTo>
                    <a:lnTo>
                      <a:pt x="1138304" y="690860"/>
                    </a:lnTo>
                    <a:lnTo>
                      <a:pt x="1143804" y="694035"/>
                    </a:lnTo>
                    <a:lnTo>
                      <a:pt x="1139308" y="695472"/>
                    </a:lnTo>
                    <a:lnTo>
                      <a:pt x="1140311" y="700085"/>
                    </a:lnTo>
                    <a:lnTo>
                      <a:pt x="1134812" y="696911"/>
                    </a:lnTo>
                    <a:lnTo>
                      <a:pt x="1109327" y="705060"/>
                    </a:lnTo>
                    <a:cubicBezTo>
                      <a:pt x="887679" y="764450"/>
                      <a:pt x="643373" y="739285"/>
                      <a:pt x="428947" y="615486"/>
                    </a:cubicBezTo>
                    <a:cubicBezTo>
                      <a:pt x="214521" y="491687"/>
                      <a:pt x="70574" y="292695"/>
                      <a:pt x="11184" y="71046"/>
                    </a:cubicBezTo>
                    <a:lnTo>
                      <a:pt x="5499" y="44901"/>
                    </a:lnTo>
                    <a:lnTo>
                      <a:pt x="0" y="41727"/>
                    </a:lnTo>
                    <a:lnTo>
                      <a:pt x="4496" y="40289"/>
                    </a:lnTo>
                    <a:lnTo>
                      <a:pt x="3493" y="35676"/>
                    </a:lnTo>
                    <a:lnTo>
                      <a:pt x="8992" y="38851"/>
                    </a:lnTo>
                    <a:lnTo>
                      <a:pt x="34477" y="30702"/>
                    </a:lnTo>
                    <a:cubicBezTo>
                      <a:pt x="117595" y="8430"/>
                      <a:pt x="203899" y="-1950"/>
                      <a:pt x="290619" y="302"/>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2" name="Freeform: Shape 61">
                <a:extLst>
                  <a:ext uri="{FF2B5EF4-FFF2-40B4-BE49-F238E27FC236}">
                    <a16:creationId xmlns:a16="http://schemas.microsoft.com/office/drawing/2014/main" id="{3B11F1A6-D8AC-465F-9ED9-554E58F73A8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4937151" y="5190567"/>
                <a:ext cx="1143804" cy="735761"/>
              </a:xfrm>
              <a:custGeom>
                <a:avLst/>
                <a:gdLst>
                  <a:gd name="connsiteX0" fmla="*/ 290619 w 1143804"/>
                  <a:gd name="connsiteY0" fmla="*/ 302 h 735761"/>
                  <a:gd name="connsiteX1" fmla="*/ 714857 w 1143804"/>
                  <a:gd name="connsiteY1" fmla="*/ 120275 h 735761"/>
                  <a:gd name="connsiteX2" fmla="*/ 1132620 w 1143804"/>
                  <a:gd name="connsiteY2" fmla="*/ 664715 h 735761"/>
                  <a:gd name="connsiteX3" fmla="*/ 1138304 w 1143804"/>
                  <a:gd name="connsiteY3" fmla="*/ 690860 h 735761"/>
                  <a:gd name="connsiteX4" fmla="*/ 1143804 w 1143804"/>
                  <a:gd name="connsiteY4" fmla="*/ 694035 h 735761"/>
                  <a:gd name="connsiteX5" fmla="*/ 1139308 w 1143804"/>
                  <a:gd name="connsiteY5" fmla="*/ 695472 h 735761"/>
                  <a:gd name="connsiteX6" fmla="*/ 1140311 w 1143804"/>
                  <a:gd name="connsiteY6" fmla="*/ 700085 h 735761"/>
                  <a:gd name="connsiteX7" fmla="*/ 1134812 w 1143804"/>
                  <a:gd name="connsiteY7" fmla="*/ 696911 h 735761"/>
                  <a:gd name="connsiteX8" fmla="*/ 1109327 w 1143804"/>
                  <a:gd name="connsiteY8" fmla="*/ 705060 h 735761"/>
                  <a:gd name="connsiteX9" fmla="*/ 428947 w 1143804"/>
                  <a:gd name="connsiteY9" fmla="*/ 615486 h 735761"/>
                  <a:gd name="connsiteX10" fmla="*/ 11184 w 1143804"/>
                  <a:gd name="connsiteY10" fmla="*/ 71046 h 735761"/>
                  <a:gd name="connsiteX11" fmla="*/ 5499 w 1143804"/>
                  <a:gd name="connsiteY11" fmla="*/ 44901 h 735761"/>
                  <a:gd name="connsiteX12" fmla="*/ 0 w 1143804"/>
                  <a:gd name="connsiteY12" fmla="*/ 41727 h 735761"/>
                  <a:gd name="connsiteX13" fmla="*/ 4496 w 1143804"/>
                  <a:gd name="connsiteY13" fmla="*/ 40289 h 735761"/>
                  <a:gd name="connsiteX14" fmla="*/ 3493 w 1143804"/>
                  <a:gd name="connsiteY14" fmla="*/ 35676 h 735761"/>
                  <a:gd name="connsiteX15" fmla="*/ 8992 w 1143804"/>
                  <a:gd name="connsiteY15" fmla="*/ 38851 h 735761"/>
                  <a:gd name="connsiteX16" fmla="*/ 34477 w 1143804"/>
                  <a:gd name="connsiteY16" fmla="*/ 30702 h 735761"/>
                  <a:gd name="connsiteX17" fmla="*/ 290619 w 1143804"/>
                  <a:gd name="connsiteY17" fmla="*/ 302 h 73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43804" h="735761">
                    <a:moveTo>
                      <a:pt x="290619" y="302"/>
                    </a:moveTo>
                    <a:cubicBezTo>
                      <a:pt x="435153" y="4056"/>
                      <a:pt x="580841" y="42901"/>
                      <a:pt x="714857" y="120275"/>
                    </a:cubicBezTo>
                    <a:cubicBezTo>
                      <a:pt x="929283" y="244074"/>
                      <a:pt x="1073229" y="443066"/>
                      <a:pt x="1132620" y="664715"/>
                    </a:cubicBezTo>
                    <a:lnTo>
                      <a:pt x="1138304" y="690860"/>
                    </a:lnTo>
                    <a:lnTo>
                      <a:pt x="1143804" y="694035"/>
                    </a:lnTo>
                    <a:lnTo>
                      <a:pt x="1139308" y="695472"/>
                    </a:lnTo>
                    <a:lnTo>
                      <a:pt x="1140311" y="700085"/>
                    </a:lnTo>
                    <a:lnTo>
                      <a:pt x="1134812" y="696911"/>
                    </a:lnTo>
                    <a:lnTo>
                      <a:pt x="1109327" y="705060"/>
                    </a:lnTo>
                    <a:cubicBezTo>
                      <a:pt x="887679" y="764450"/>
                      <a:pt x="643373" y="739285"/>
                      <a:pt x="428947" y="615486"/>
                    </a:cubicBezTo>
                    <a:cubicBezTo>
                      <a:pt x="214521" y="491687"/>
                      <a:pt x="70574" y="292695"/>
                      <a:pt x="11184" y="71046"/>
                    </a:cubicBezTo>
                    <a:lnTo>
                      <a:pt x="5499" y="44901"/>
                    </a:lnTo>
                    <a:lnTo>
                      <a:pt x="0" y="41727"/>
                    </a:lnTo>
                    <a:lnTo>
                      <a:pt x="4496" y="40289"/>
                    </a:lnTo>
                    <a:lnTo>
                      <a:pt x="3493" y="35676"/>
                    </a:lnTo>
                    <a:lnTo>
                      <a:pt x="8992" y="38851"/>
                    </a:lnTo>
                    <a:lnTo>
                      <a:pt x="34477" y="30702"/>
                    </a:lnTo>
                    <a:cubicBezTo>
                      <a:pt x="117595" y="8430"/>
                      <a:pt x="203899" y="-1950"/>
                      <a:pt x="290619" y="302"/>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3" name="Freeform: Shape 62">
                <a:extLst>
                  <a:ext uri="{FF2B5EF4-FFF2-40B4-BE49-F238E27FC236}">
                    <a16:creationId xmlns:a16="http://schemas.microsoft.com/office/drawing/2014/main" id="{E066101D-03CF-4DB9-B962-F7DB806FD1C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955" y="5934581"/>
                <a:ext cx="1143804" cy="735761"/>
              </a:xfrm>
              <a:custGeom>
                <a:avLst/>
                <a:gdLst>
                  <a:gd name="connsiteX0" fmla="*/ 290619 w 1143804"/>
                  <a:gd name="connsiteY0" fmla="*/ 302 h 735761"/>
                  <a:gd name="connsiteX1" fmla="*/ 714857 w 1143804"/>
                  <a:gd name="connsiteY1" fmla="*/ 120275 h 735761"/>
                  <a:gd name="connsiteX2" fmla="*/ 1132620 w 1143804"/>
                  <a:gd name="connsiteY2" fmla="*/ 664715 h 735761"/>
                  <a:gd name="connsiteX3" fmla="*/ 1138304 w 1143804"/>
                  <a:gd name="connsiteY3" fmla="*/ 690860 h 735761"/>
                  <a:gd name="connsiteX4" fmla="*/ 1143804 w 1143804"/>
                  <a:gd name="connsiteY4" fmla="*/ 694035 h 735761"/>
                  <a:gd name="connsiteX5" fmla="*/ 1139308 w 1143804"/>
                  <a:gd name="connsiteY5" fmla="*/ 695472 h 735761"/>
                  <a:gd name="connsiteX6" fmla="*/ 1140311 w 1143804"/>
                  <a:gd name="connsiteY6" fmla="*/ 700085 h 735761"/>
                  <a:gd name="connsiteX7" fmla="*/ 1134812 w 1143804"/>
                  <a:gd name="connsiteY7" fmla="*/ 696911 h 735761"/>
                  <a:gd name="connsiteX8" fmla="*/ 1109327 w 1143804"/>
                  <a:gd name="connsiteY8" fmla="*/ 705060 h 735761"/>
                  <a:gd name="connsiteX9" fmla="*/ 428947 w 1143804"/>
                  <a:gd name="connsiteY9" fmla="*/ 615486 h 735761"/>
                  <a:gd name="connsiteX10" fmla="*/ 11184 w 1143804"/>
                  <a:gd name="connsiteY10" fmla="*/ 71046 h 735761"/>
                  <a:gd name="connsiteX11" fmla="*/ 5499 w 1143804"/>
                  <a:gd name="connsiteY11" fmla="*/ 44901 h 735761"/>
                  <a:gd name="connsiteX12" fmla="*/ 0 w 1143804"/>
                  <a:gd name="connsiteY12" fmla="*/ 41727 h 735761"/>
                  <a:gd name="connsiteX13" fmla="*/ 4496 w 1143804"/>
                  <a:gd name="connsiteY13" fmla="*/ 40289 h 735761"/>
                  <a:gd name="connsiteX14" fmla="*/ 3493 w 1143804"/>
                  <a:gd name="connsiteY14" fmla="*/ 35676 h 735761"/>
                  <a:gd name="connsiteX15" fmla="*/ 8992 w 1143804"/>
                  <a:gd name="connsiteY15" fmla="*/ 38851 h 735761"/>
                  <a:gd name="connsiteX16" fmla="*/ 34477 w 1143804"/>
                  <a:gd name="connsiteY16" fmla="*/ 30702 h 735761"/>
                  <a:gd name="connsiteX17" fmla="*/ 290619 w 1143804"/>
                  <a:gd name="connsiteY17" fmla="*/ 302 h 73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43804" h="735761">
                    <a:moveTo>
                      <a:pt x="290619" y="302"/>
                    </a:moveTo>
                    <a:cubicBezTo>
                      <a:pt x="435153" y="4056"/>
                      <a:pt x="580841" y="42901"/>
                      <a:pt x="714857" y="120275"/>
                    </a:cubicBezTo>
                    <a:cubicBezTo>
                      <a:pt x="929283" y="244074"/>
                      <a:pt x="1073229" y="443066"/>
                      <a:pt x="1132620" y="664715"/>
                    </a:cubicBezTo>
                    <a:lnTo>
                      <a:pt x="1138304" y="690860"/>
                    </a:lnTo>
                    <a:lnTo>
                      <a:pt x="1143804" y="694035"/>
                    </a:lnTo>
                    <a:lnTo>
                      <a:pt x="1139308" y="695472"/>
                    </a:lnTo>
                    <a:lnTo>
                      <a:pt x="1140311" y="700085"/>
                    </a:lnTo>
                    <a:lnTo>
                      <a:pt x="1134812" y="696911"/>
                    </a:lnTo>
                    <a:lnTo>
                      <a:pt x="1109327" y="705060"/>
                    </a:lnTo>
                    <a:cubicBezTo>
                      <a:pt x="887679" y="764450"/>
                      <a:pt x="643373" y="739285"/>
                      <a:pt x="428947" y="615486"/>
                    </a:cubicBezTo>
                    <a:cubicBezTo>
                      <a:pt x="214521" y="491687"/>
                      <a:pt x="70574" y="292695"/>
                      <a:pt x="11184" y="71046"/>
                    </a:cubicBezTo>
                    <a:lnTo>
                      <a:pt x="5499" y="44901"/>
                    </a:lnTo>
                    <a:lnTo>
                      <a:pt x="0" y="41727"/>
                    </a:lnTo>
                    <a:lnTo>
                      <a:pt x="4496" y="40289"/>
                    </a:lnTo>
                    <a:lnTo>
                      <a:pt x="3493" y="35676"/>
                    </a:lnTo>
                    <a:lnTo>
                      <a:pt x="8992" y="38851"/>
                    </a:lnTo>
                    <a:lnTo>
                      <a:pt x="34477" y="30702"/>
                    </a:lnTo>
                    <a:cubicBezTo>
                      <a:pt x="117595" y="8430"/>
                      <a:pt x="203899" y="-1950"/>
                      <a:pt x="290619" y="302"/>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4" name="Freeform: Shape 63">
                <a:extLst>
                  <a:ext uri="{FF2B5EF4-FFF2-40B4-BE49-F238E27FC236}">
                    <a16:creationId xmlns:a16="http://schemas.microsoft.com/office/drawing/2014/main" id="{645EFA12-DAD4-4108-B86D-C86A4CC88D2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4937151" y="5934581"/>
                <a:ext cx="1143804" cy="735761"/>
              </a:xfrm>
              <a:custGeom>
                <a:avLst/>
                <a:gdLst>
                  <a:gd name="connsiteX0" fmla="*/ 290619 w 1143804"/>
                  <a:gd name="connsiteY0" fmla="*/ 302 h 735761"/>
                  <a:gd name="connsiteX1" fmla="*/ 714857 w 1143804"/>
                  <a:gd name="connsiteY1" fmla="*/ 120275 h 735761"/>
                  <a:gd name="connsiteX2" fmla="*/ 1132620 w 1143804"/>
                  <a:gd name="connsiteY2" fmla="*/ 664715 h 735761"/>
                  <a:gd name="connsiteX3" fmla="*/ 1138304 w 1143804"/>
                  <a:gd name="connsiteY3" fmla="*/ 690860 h 735761"/>
                  <a:gd name="connsiteX4" fmla="*/ 1143804 w 1143804"/>
                  <a:gd name="connsiteY4" fmla="*/ 694035 h 735761"/>
                  <a:gd name="connsiteX5" fmla="*/ 1139308 w 1143804"/>
                  <a:gd name="connsiteY5" fmla="*/ 695472 h 735761"/>
                  <a:gd name="connsiteX6" fmla="*/ 1140311 w 1143804"/>
                  <a:gd name="connsiteY6" fmla="*/ 700085 h 735761"/>
                  <a:gd name="connsiteX7" fmla="*/ 1134812 w 1143804"/>
                  <a:gd name="connsiteY7" fmla="*/ 696911 h 735761"/>
                  <a:gd name="connsiteX8" fmla="*/ 1109327 w 1143804"/>
                  <a:gd name="connsiteY8" fmla="*/ 705060 h 735761"/>
                  <a:gd name="connsiteX9" fmla="*/ 428947 w 1143804"/>
                  <a:gd name="connsiteY9" fmla="*/ 615486 h 735761"/>
                  <a:gd name="connsiteX10" fmla="*/ 11184 w 1143804"/>
                  <a:gd name="connsiteY10" fmla="*/ 71046 h 735761"/>
                  <a:gd name="connsiteX11" fmla="*/ 5499 w 1143804"/>
                  <a:gd name="connsiteY11" fmla="*/ 44901 h 735761"/>
                  <a:gd name="connsiteX12" fmla="*/ 0 w 1143804"/>
                  <a:gd name="connsiteY12" fmla="*/ 41727 h 735761"/>
                  <a:gd name="connsiteX13" fmla="*/ 4496 w 1143804"/>
                  <a:gd name="connsiteY13" fmla="*/ 40289 h 735761"/>
                  <a:gd name="connsiteX14" fmla="*/ 3493 w 1143804"/>
                  <a:gd name="connsiteY14" fmla="*/ 35676 h 735761"/>
                  <a:gd name="connsiteX15" fmla="*/ 8992 w 1143804"/>
                  <a:gd name="connsiteY15" fmla="*/ 38851 h 735761"/>
                  <a:gd name="connsiteX16" fmla="*/ 34477 w 1143804"/>
                  <a:gd name="connsiteY16" fmla="*/ 30702 h 735761"/>
                  <a:gd name="connsiteX17" fmla="*/ 290619 w 1143804"/>
                  <a:gd name="connsiteY17" fmla="*/ 302 h 73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43804" h="735761">
                    <a:moveTo>
                      <a:pt x="290619" y="302"/>
                    </a:moveTo>
                    <a:cubicBezTo>
                      <a:pt x="435153" y="4056"/>
                      <a:pt x="580841" y="42901"/>
                      <a:pt x="714857" y="120275"/>
                    </a:cubicBezTo>
                    <a:cubicBezTo>
                      <a:pt x="929283" y="244074"/>
                      <a:pt x="1073229" y="443066"/>
                      <a:pt x="1132620" y="664715"/>
                    </a:cubicBezTo>
                    <a:lnTo>
                      <a:pt x="1138304" y="690860"/>
                    </a:lnTo>
                    <a:lnTo>
                      <a:pt x="1143804" y="694035"/>
                    </a:lnTo>
                    <a:lnTo>
                      <a:pt x="1139308" y="695472"/>
                    </a:lnTo>
                    <a:lnTo>
                      <a:pt x="1140311" y="700085"/>
                    </a:lnTo>
                    <a:lnTo>
                      <a:pt x="1134812" y="696911"/>
                    </a:lnTo>
                    <a:lnTo>
                      <a:pt x="1109327" y="705060"/>
                    </a:lnTo>
                    <a:cubicBezTo>
                      <a:pt x="887679" y="764450"/>
                      <a:pt x="643373" y="739285"/>
                      <a:pt x="428947" y="615486"/>
                    </a:cubicBezTo>
                    <a:cubicBezTo>
                      <a:pt x="214521" y="491687"/>
                      <a:pt x="70574" y="292695"/>
                      <a:pt x="11184" y="71046"/>
                    </a:cubicBezTo>
                    <a:lnTo>
                      <a:pt x="5499" y="44901"/>
                    </a:lnTo>
                    <a:lnTo>
                      <a:pt x="0" y="41727"/>
                    </a:lnTo>
                    <a:lnTo>
                      <a:pt x="4496" y="40289"/>
                    </a:lnTo>
                    <a:lnTo>
                      <a:pt x="3493" y="35676"/>
                    </a:lnTo>
                    <a:lnTo>
                      <a:pt x="8992" y="38851"/>
                    </a:lnTo>
                    <a:lnTo>
                      <a:pt x="34477" y="30702"/>
                    </a:lnTo>
                    <a:cubicBezTo>
                      <a:pt x="117595" y="8430"/>
                      <a:pt x="203899" y="-1950"/>
                      <a:pt x="290619" y="302"/>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32" name="Group 31">
              <a:extLst>
                <a:ext uri="{FF2B5EF4-FFF2-40B4-BE49-F238E27FC236}">
                  <a16:creationId xmlns:a16="http://schemas.microsoft.com/office/drawing/2014/main" id="{651FE0DB-0A7E-417A-B47D-569C4FB9A58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1736442" y="397061"/>
              <a:ext cx="1785983" cy="2208479"/>
              <a:chOff x="2725201" y="4453039"/>
              <a:chExt cx="1785983" cy="2208479"/>
            </a:xfrm>
          </p:grpSpPr>
          <p:cxnSp>
            <p:nvCxnSpPr>
              <p:cNvPr id="52" name="Straight Connector 51">
                <a:extLst>
                  <a:ext uri="{FF2B5EF4-FFF2-40B4-BE49-F238E27FC236}">
                    <a16:creationId xmlns:a16="http://schemas.microsoft.com/office/drawing/2014/main" id="{68596D8F-CB16-49CF-B881-3AF402821F0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3618192" y="4453039"/>
                <a:ext cx="0" cy="22084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CF37FB24-AFCD-493D-B340-7EED10E977D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738439" y="5243393"/>
                <a:ext cx="176093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4" name="Freeform: Shape 53">
                <a:extLst>
                  <a:ext uri="{FF2B5EF4-FFF2-40B4-BE49-F238E27FC236}">
                    <a16:creationId xmlns:a16="http://schemas.microsoft.com/office/drawing/2014/main" id="{789B142B-6F71-458C-8CAC-4B3E1A4415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2725201" y="4861779"/>
                <a:ext cx="1785983" cy="1799739"/>
              </a:xfrm>
              <a:custGeom>
                <a:avLst/>
                <a:gdLst>
                  <a:gd name="connsiteX0" fmla="*/ 440819 w 1785983"/>
                  <a:gd name="connsiteY0" fmla="*/ 59 h 1799739"/>
                  <a:gd name="connsiteX1" fmla="*/ 845918 w 1785983"/>
                  <a:gd name="connsiteY1" fmla="*/ 261596 h 1799739"/>
                  <a:gd name="connsiteX2" fmla="*/ 892992 w 1785983"/>
                  <a:gd name="connsiteY2" fmla="*/ 360758 h 1799739"/>
                  <a:gd name="connsiteX3" fmla="*/ 892992 w 1785983"/>
                  <a:gd name="connsiteY3" fmla="*/ 365372 h 1799739"/>
                  <a:gd name="connsiteX4" fmla="*/ 940065 w 1785983"/>
                  <a:gd name="connsiteY4" fmla="*/ 266212 h 1799739"/>
                  <a:gd name="connsiteX5" fmla="*/ 1406106 w 1785983"/>
                  <a:gd name="connsiteY5" fmla="*/ 8338 h 1799739"/>
                  <a:gd name="connsiteX6" fmla="*/ 1022901 w 1785983"/>
                  <a:gd name="connsiteY6" fmla="*/ 1699451 h 1799739"/>
                  <a:gd name="connsiteX7" fmla="*/ 892991 w 1785983"/>
                  <a:gd name="connsiteY7" fmla="*/ 1799739 h 1799739"/>
                  <a:gd name="connsiteX8" fmla="*/ 892991 w 1785983"/>
                  <a:gd name="connsiteY8" fmla="*/ 1795123 h 1799739"/>
                  <a:gd name="connsiteX9" fmla="*/ 763082 w 1785983"/>
                  <a:gd name="connsiteY9" fmla="*/ 1694835 h 1799739"/>
                  <a:gd name="connsiteX10" fmla="*/ 379877 w 1785983"/>
                  <a:gd name="connsiteY10" fmla="*/ 3722 h 1799739"/>
                  <a:gd name="connsiteX11" fmla="*/ 440819 w 1785983"/>
                  <a:gd name="connsiteY11" fmla="*/ 59 h 1799739"/>
                  <a:gd name="connsiteX0" fmla="*/ 440819 w 1785983"/>
                  <a:gd name="connsiteY0" fmla="*/ 59 h 1849891"/>
                  <a:gd name="connsiteX1" fmla="*/ 845918 w 1785983"/>
                  <a:gd name="connsiteY1" fmla="*/ 261596 h 1849891"/>
                  <a:gd name="connsiteX2" fmla="*/ 892992 w 1785983"/>
                  <a:gd name="connsiteY2" fmla="*/ 360758 h 1849891"/>
                  <a:gd name="connsiteX3" fmla="*/ 892992 w 1785983"/>
                  <a:gd name="connsiteY3" fmla="*/ 365372 h 1849891"/>
                  <a:gd name="connsiteX4" fmla="*/ 940065 w 1785983"/>
                  <a:gd name="connsiteY4" fmla="*/ 266212 h 1849891"/>
                  <a:gd name="connsiteX5" fmla="*/ 1406106 w 1785983"/>
                  <a:gd name="connsiteY5" fmla="*/ 8338 h 1849891"/>
                  <a:gd name="connsiteX6" fmla="*/ 1022901 w 1785983"/>
                  <a:gd name="connsiteY6" fmla="*/ 1699451 h 1849891"/>
                  <a:gd name="connsiteX7" fmla="*/ 892991 w 1785983"/>
                  <a:gd name="connsiteY7" fmla="*/ 1799739 h 1849891"/>
                  <a:gd name="connsiteX8" fmla="*/ 838223 w 1785983"/>
                  <a:gd name="connsiteY8" fmla="*/ 1849891 h 1849891"/>
                  <a:gd name="connsiteX9" fmla="*/ 763082 w 1785983"/>
                  <a:gd name="connsiteY9" fmla="*/ 1694835 h 1849891"/>
                  <a:gd name="connsiteX10" fmla="*/ 379877 w 1785983"/>
                  <a:gd name="connsiteY10" fmla="*/ 3722 h 1849891"/>
                  <a:gd name="connsiteX11" fmla="*/ 440819 w 1785983"/>
                  <a:gd name="connsiteY11" fmla="*/ 59 h 1849891"/>
                  <a:gd name="connsiteX0" fmla="*/ 440819 w 1785983"/>
                  <a:gd name="connsiteY0" fmla="*/ 59 h 1799739"/>
                  <a:gd name="connsiteX1" fmla="*/ 845918 w 1785983"/>
                  <a:gd name="connsiteY1" fmla="*/ 261596 h 1799739"/>
                  <a:gd name="connsiteX2" fmla="*/ 892992 w 1785983"/>
                  <a:gd name="connsiteY2" fmla="*/ 360758 h 1799739"/>
                  <a:gd name="connsiteX3" fmla="*/ 892992 w 1785983"/>
                  <a:gd name="connsiteY3" fmla="*/ 365372 h 1799739"/>
                  <a:gd name="connsiteX4" fmla="*/ 940065 w 1785983"/>
                  <a:gd name="connsiteY4" fmla="*/ 266212 h 1799739"/>
                  <a:gd name="connsiteX5" fmla="*/ 1406106 w 1785983"/>
                  <a:gd name="connsiteY5" fmla="*/ 8338 h 1799739"/>
                  <a:gd name="connsiteX6" fmla="*/ 1022901 w 1785983"/>
                  <a:gd name="connsiteY6" fmla="*/ 1699451 h 1799739"/>
                  <a:gd name="connsiteX7" fmla="*/ 892991 w 1785983"/>
                  <a:gd name="connsiteY7" fmla="*/ 1799739 h 1799739"/>
                  <a:gd name="connsiteX8" fmla="*/ 763082 w 1785983"/>
                  <a:gd name="connsiteY8" fmla="*/ 1694835 h 1799739"/>
                  <a:gd name="connsiteX9" fmla="*/ 379877 w 1785983"/>
                  <a:gd name="connsiteY9" fmla="*/ 3722 h 1799739"/>
                  <a:gd name="connsiteX10" fmla="*/ 440819 w 1785983"/>
                  <a:gd name="connsiteY10" fmla="*/ 59 h 179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85983" h="1799739">
                    <a:moveTo>
                      <a:pt x="440819" y="59"/>
                    </a:moveTo>
                    <a:cubicBezTo>
                      <a:pt x="584367" y="2557"/>
                      <a:pt x="735105" y="83293"/>
                      <a:pt x="845918" y="261596"/>
                    </a:cubicBezTo>
                    <a:lnTo>
                      <a:pt x="892992" y="360758"/>
                    </a:lnTo>
                    <a:lnTo>
                      <a:pt x="892992" y="365372"/>
                    </a:lnTo>
                    <a:lnTo>
                      <a:pt x="940065" y="266212"/>
                    </a:lnTo>
                    <a:cubicBezTo>
                      <a:pt x="1066709" y="62437"/>
                      <a:pt x="1245499" y="-13903"/>
                      <a:pt x="1406106" y="8338"/>
                    </a:cubicBezTo>
                    <a:cubicBezTo>
                      <a:pt x="1827702" y="66720"/>
                      <a:pt x="2124001" y="804388"/>
                      <a:pt x="1022901" y="1699451"/>
                    </a:cubicBezTo>
                    <a:lnTo>
                      <a:pt x="892991" y="1799739"/>
                    </a:lnTo>
                    <a:lnTo>
                      <a:pt x="763082" y="1694835"/>
                    </a:lnTo>
                    <a:cubicBezTo>
                      <a:pt x="-338018" y="799772"/>
                      <a:pt x="-41719" y="62104"/>
                      <a:pt x="379877" y="3722"/>
                    </a:cubicBezTo>
                    <a:cubicBezTo>
                      <a:pt x="399953" y="942"/>
                      <a:pt x="420313" y="-298"/>
                      <a:pt x="440819" y="59"/>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latin typeface="Bell MT" panose="02020503060305020303" pitchFamily="18" charset="0"/>
                </a:endParaRPr>
              </a:p>
            </p:txBody>
          </p:sp>
          <p:sp>
            <p:nvSpPr>
              <p:cNvPr id="55" name="Rectangle 30">
                <a:extLst>
                  <a:ext uri="{FF2B5EF4-FFF2-40B4-BE49-F238E27FC236}">
                    <a16:creationId xmlns:a16="http://schemas.microsoft.com/office/drawing/2014/main" id="{E577B59B-3FF5-4CE3-B8CD-B37F6E4E4F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124232" y="5447997"/>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30">
                <a:extLst>
                  <a:ext uri="{FF2B5EF4-FFF2-40B4-BE49-F238E27FC236}">
                    <a16:creationId xmlns:a16="http://schemas.microsoft.com/office/drawing/2014/main" id="{912FC165-D3BB-433A-BEED-90223608AB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315029" y="5983110"/>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3" name="Group 32">
              <a:extLst>
                <a:ext uri="{FF2B5EF4-FFF2-40B4-BE49-F238E27FC236}">
                  <a16:creationId xmlns:a16="http://schemas.microsoft.com/office/drawing/2014/main" id="{609A7342-6944-4593-A8CB-2E56FC75E40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flipH="1" flipV="1">
              <a:off x="2226591" y="2385858"/>
              <a:ext cx="864005" cy="1032464"/>
              <a:chOff x="2207971" y="2384401"/>
              <a:chExt cx="864005" cy="1032464"/>
            </a:xfrm>
          </p:grpSpPr>
          <p:sp>
            <p:nvSpPr>
              <p:cNvPr id="47" name="Freeform: Shape 46">
                <a:extLst>
                  <a:ext uri="{FF2B5EF4-FFF2-40B4-BE49-F238E27FC236}">
                    <a16:creationId xmlns:a16="http://schemas.microsoft.com/office/drawing/2014/main" id="{4BBFA3E1-95AC-4B97-94E0-FA975C6A16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2207971" y="285630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8" name="Freeform: Shape 47">
                <a:extLst>
                  <a:ext uri="{FF2B5EF4-FFF2-40B4-BE49-F238E27FC236}">
                    <a16:creationId xmlns:a16="http://schemas.microsoft.com/office/drawing/2014/main" id="{5F0692E3-CEC8-47C3-B77F-E9C8614F65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607238" y="2688467"/>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49" name="Group 48">
                <a:extLst>
                  <a:ext uri="{FF2B5EF4-FFF2-40B4-BE49-F238E27FC236}">
                    <a16:creationId xmlns:a16="http://schemas.microsoft.com/office/drawing/2014/main" id="{9B80E6A3-263D-4DD4-8C58-EA2BB38C5B9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440769" y="2384401"/>
                <a:ext cx="313009" cy="1032464"/>
                <a:chOff x="2440769" y="2384401"/>
                <a:chExt cx="313009" cy="1032464"/>
              </a:xfrm>
            </p:grpSpPr>
            <p:cxnSp>
              <p:nvCxnSpPr>
                <p:cNvPr id="50" name="Straight Connector 49">
                  <a:extLst>
                    <a:ext uri="{FF2B5EF4-FFF2-40B4-BE49-F238E27FC236}">
                      <a16:creationId xmlns:a16="http://schemas.microsoft.com/office/drawing/2014/main" id="{5AA2C02F-3722-4124-9F30-AB9D6F052AA0}"/>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2440769" y="2516865"/>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8B6EC254-9786-4485-A07E-0F055DA9580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8100000" flipH="1">
                  <a:off x="2753778" y="2384401"/>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34" name="Oval 33">
              <a:extLst>
                <a:ext uri="{FF2B5EF4-FFF2-40B4-BE49-F238E27FC236}">
                  <a16:creationId xmlns:a16="http://schemas.microsoft.com/office/drawing/2014/main" id="{5AB57BFA-A302-43AD-B2D6-EE3191DDD7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758529" y="5784159"/>
              <a:ext cx="340415" cy="34041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5" name="Oval 34">
              <a:extLst>
                <a:ext uri="{FF2B5EF4-FFF2-40B4-BE49-F238E27FC236}">
                  <a16:creationId xmlns:a16="http://schemas.microsoft.com/office/drawing/2014/main" id="{DEEABC33-1767-4B45-924F-3ECD009648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36934" y="834250"/>
              <a:ext cx="340415" cy="34041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36" name="Group 35">
              <a:extLst>
                <a:ext uri="{FF2B5EF4-FFF2-40B4-BE49-F238E27FC236}">
                  <a16:creationId xmlns:a16="http://schemas.microsoft.com/office/drawing/2014/main" id="{C0748559-962C-4EC9-A1EC-E5E55AFDFB0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a:off x="591286" y="1090043"/>
              <a:ext cx="901736" cy="2160000"/>
              <a:chOff x="8217770" y="397306"/>
              <a:chExt cx="901736" cy="2160000"/>
            </a:xfrm>
          </p:grpSpPr>
          <p:cxnSp>
            <p:nvCxnSpPr>
              <p:cNvPr id="43" name="Straight Connector 42">
                <a:extLst>
                  <a:ext uri="{FF2B5EF4-FFF2-40B4-BE49-F238E27FC236}">
                    <a16:creationId xmlns:a16="http://schemas.microsoft.com/office/drawing/2014/main" id="{CB099024-D74B-47AA-8E9C-40AF75B947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668638" y="397306"/>
                <a:ext cx="0" cy="216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Freeform: Shape 43">
                <a:extLst>
                  <a:ext uri="{FF2B5EF4-FFF2-40B4-BE49-F238E27FC236}">
                    <a16:creationId xmlns:a16="http://schemas.microsoft.com/office/drawing/2014/main" id="{34AC7ACA-BFE6-46A8-A8AA-78602ED708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8217770" y="397306"/>
                <a:ext cx="901736" cy="1868598"/>
              </a:xfrm>
              <a:custGeom>
                <a:avLst/>
                <a:gdLst>
                  <a:gd name="connsiteX0" fmla="*/ 450869 w 901736"/>
                  <a:gd name="connsiteY0" fmla="*/ 0 h 1868598"/>
                  <a:gd name="connsiteX1" fmla="*/ 450868 w 901736"/>
                  <a:gd name="connsiteY1" fmla="*/ 0 h 1868598"/>
                  <a:gd name="connsiteX2" fmla="*/ 450867 w 901736"/>
                  <a:gd name="connsiteY2" fmla="*/ 0 h 1868598"/>
                  <a:gd name="connsiteX3" fmla="*/ 409125 w 901736"/>
                  <a:gd name="connsiteY3" fmla="*/ 52638 h 1868598"/>
                  <a:gd name="connsiteX4" fmla="*/ 7089 w 901736"/>
                  <a:gd name="connsiteY4" fmla="*/ 1225278 h 1868598"/>
                  <a:gd name="connsiteX5" fmla="*/ 140 w 901736"/>
                  <a:gd name="connsiteY5" fmla="*/ 1416229 h 1868598"/>
                  <a:gd name="connsiteX6" fmla="*/ 141 w 901736"/>
                  <a:gd name="connsiteY6" fmla="*/ 1416229 h 1868598"/>
                  <a:gd name="connsiteX7" fmla="*/ 0 w 901736"/>
                  <a:gd name="connsiteY7" fmla="*/ 1420099 h 1868598"/>
                  <a:gd name="connsiteX8" fmla="*/ 9012 w 901736"/>
                  <a:gd name="connsiteY8" fmla="*/ 1509500 h 1868598"/>
                  <a:gd name="connsiteX9" fmla="*/ 449610 w 901736"/>
                  <a:gd name="connsiteY9" fmla="*/ 1868598 h 1868598"/>
                  <a:gd name="connsiteX10" fmla="*/ 450868 w 901736"/>
                  <a:gd name="connsiteY10" fmla="*/ 1868471 h 1868598"/>
                  <a:gd name="connsiteX11" fmla="*/ 452126 w 901736"/>
                  <a:gd name="connsiteY11" fmla="*/ 1868598 h 1868598"/>
                  <a:gd name="connsiteX12" fmla="*/ 892724 w 901736"/>
                  <a:gd name="connsiteY12" fmla="*/ 1509500 h 1868598"/>
                  <a:gd name="connsiteX13" fmla="*/ 901736 w 901736"/>
                  <a:gd name="connsiteY13" fmla="*/ 1420099 h 1868598"/>
                  <a:gd name="connsiteX14" fmla="*/ 901595 w 901736"/>
                  <a:gd name="connsiteY14" fmla="*/ 1416229 h 1868598"/>
                  <a:gd name="connsiteX15" fmla="*/ 901596 w 901736"/>
                  <a:gd name="connsiteY15" fmla="*/ 1416229 h 1868598"/>
                  <a:gd name="connsiteX16" fmla="*/ 894647 w 901736"/>
                  <a:gd name="connsiteY16" fmla="*/ 1225278 h 1868598"/>
                  <a:gd name="connsiteX17" fmla="*/ 492611 w 901736"/>
                  <a:gd name="connsiteY17" fmla="*/ 52638 h 1868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01736" h="1868598">
                    <a:moveTo>
                      <a:pt x="450869" y="0"/>
                    </a:moveTo>
                    <a:lnTo>
                      <a:pt x="450868" y="0"/>
                    </a:lnTo>
                    <a:lnTo>
                      <a:pt x="450867" y="0"/>
                    </a:lnTo>
                    <a:lnTo>
                      <a:pt x="409125" y="52638"/>
                    </a:lnTo>
                    <a:cubicBezTo>
                      <a:pt x="187876" y="359618"/>
                      <a:pt x="40481" y="769067"/>
                      <a:pt x="7089" y="1225278"/>
                    </a:cubicBezTo>
                    <a:lnTo>
                      <a:pt x="140" y="1416229"/>
                    </a:lnTo>
                    <a:lnTo>
                      <a:pt x="141" y="1416229"/>
                    </a:lnTo>
                    <a:lnTo>
                      <a:pt x="0" y="1420099"/>
                    </a:lnTo>
                    <a:lnTo>
                      <a:pt x="9012" y="1509500"/>
                    </a:lnTo>
                    <a:cubicBezTo>
                      <a:pt x="50948" y="1714437"/>
                      <a:pt x="232276" y="1868598"/>
                      <a:pt x="449610" y="1868598"/>
                    </a:cubicBezTo>
                    <a:lnTo>
                      <a:pt x="450868" y="1868471"/>
                    </a:lnTo>
                    <a:lnTo>
                      <a:pt x="452126" y="1868598"/>
                    </a:lnTo>
                    <a:cubicBezTo>
                      <a:pt x="669460" y="1868598"/>
                      <a:pt x="850788" y="1714437"/>
                      <a:pt x="892724" y="1509500"/>
                    </a:cubicBezTo>
                    <a:lnTo>
                      <a:pt x="901736" y="1420099"/>
                    </a:lnTo>
                    <a:lnTo>
                      <a:pt x="901595" y="1416229"/>
                    </a:lnTo>
                    <a:lnTo>
                      <a:pt x="901596" y="1416229"/>
                    </a:lnTo>
                    <a:lnTo>
                      <a:pt x="894647" y="1225278"/>
                    </a:lnTo>
                    <a:cubicBezTo>
                      <a:pt x="861255" y="769067"/>
                      <a:pt x="713860" y="359618"/>
                      <a:pt x="492611" y="52638"/>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Rectangle 5">
                <a:extLst>
                  <a:ext uri="{FF2B5EF4-FFF2-40B4-BE49-F238E27FC236}">
                    <a16:creationId xmlns:a16="http://schemas.microsoft.com/office/drawing/2014/main" id="{D0946E2F-C083-48AF-9D1C-3754DE0E8B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8370075" y="1136688"/>
                <a:ext cx="597126" cy="597126"/>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5">
                <a:extLst>
                  <a:ext uri="{FF2B5EF4-FFF2-40B4-BE49-F238E27FC236}">
                    <a16:creationId xmlns:a16="http://schemas.microsoft.com/office/drawing/2014/main" id="{8F933FF1-7DAC-4751-B504-C8C68E5373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8457521" y="720913"/>
                <a:ext cx="422234" cy="422234"/>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7" name="Group 36">
              <a:extLst>
                <a:ext uri="{FF2B5EF4-FFF2-40B4-BE49-F238E27FC236}">
                  <a16:creationId xmlns:a16="http://schemas.microsoft.com/office/drawing/2014/main" id="{AED587E1-23B3-44EE-B0CA-84F46A8D5EC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a:off x="3365500" y="4918166"/>
              <a:ext cx="571820" cy="1620000"/>
              <a:chOff x="8482785" y="4330454"/>
              <a:chExt cx="571820" cy="1620000"/>
            </a:xfrm>
          </p:grpSpPr>
          <p:sp>
            <p:nvSpPr>
              <p:cNvPr id="41" name="Freeform: Shape 40">
                <a:extLst>
                  <a:ext uri="{FF2B5EF4-FFF2-40B4-BE49-F238E27FC236}">
                    <a16:creationId xmlns:a16="http://schemas.microsoft.com/office/drawing/2014/main" id="{C3EA330E-53DA-43C3-94DF-051C622C8CA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482785" y="4333632"/>
                <a:ext cx="571820" cy="1311956"/>
              </a:xfrm>
              <a:custGeom>
                <a:avLst/>
                <a:gdLst>
                  <a:gd name="connsiteX0" fmla="*/ 282417 w 571820"/>
                  <a:gd name="connsiteY0" fmla="*/ 0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17" fmla="*/ 282417 w 571820"/>
                  <a:gd name="connsiteY17" fmla="*/ 6349 h 1316717"/>
                  <a:gd name="connsiteX0" fmla="*/ 282417 w 571820"/>
                  <a:gd name="connsiteY0" fmla="*/ 6349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17" fmla="*/ 282417 w 571820"/>
                  <a:gd name="connsiteY17" fmla="*/ 6349 h 1316717"/>
                  <a:gd name="connsiteX0" fmla="*/ 262617 w 571820"/>
                  <a:gd name="connsiteY0" fmla="*/ 24345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0" fmla="*/ 262617 w 571820"/>
                  <a:gd name="connsiteY0" fmla="*/ 24345 h 1316717"/>
                  <a:gd name="connsiteX1" fmla="*/ 285910 w 571820"/>
                  <a:gd name="connsiteY1" fmla="*/ 3175 h 1316717"/>
                  <a:gd name="connsiteX2" fmla="*/ 287393 w 571820"/>
                  <a:gd name="connsiteY2" fmla="*/ 1827 h 1316717"/>
                  <a:gd name="connsiteX3" fmla="*/ 289403 w 571820"/>
                  <a:gd name="connsiteY3" fmla="*/ 0 h 1316717"/>
                  <a:gd name="connsiteX4" fmla="*/ 309203 w 571820"/>
                  <a:gd name="connsiteY4" fmla="*/ 24345 h 1316717"/>
                  <a:gd name="connsiteX5" fmla="*/ 571820 w 571820"/>
                  <a:gd name="connsiteY5" fmla="*/ 658359 h 1316717"/>
                  <a:gd name="connsiteX6" fmla="*/ 309203 w 571820"/>
                  <a:gd name="connsiteY6" fmla="*/ 1292372 h 1316717"/>
                  <a:gd name="connsiteX7" fmla="*/ 289403 w 571820"/>
                  <a:gd name="connsiteY7" fmla="*/ 1310368 h 1316717"/>
                  <a:gd name="connsiteX8" fmla="*/ 289403 w 571820"/>
                  <a:gd name="connsiteY8" fmla="*/ 1316717 h 1316717"/>
                  <a:gd name="connsiteX9" fmla="*/ 287393 w 571820"/>
                  <a:gd name="connsiteY9" fmla="*/ 1314890 h 1316717"/>
                  <a:gd name="connsiteX10" fmla="*/ 285910 w 571820"/>
                  <a:gd name="connsiteY10" fmla="*/ 1313542 h 1316717"/>
                  <a:gd name="connsiteX11" fmla="*/ 282417 w 571820"/>
                  <a:gd name="connsiteY11" fmla="*/ 1316717 h 1316717"/>
                  <a:gd name="connsiteX12" fmla="*/ 282417 w 571820"/>
                  <a:gd name="connsiteY12" fmla="*/ 1310367 h 1316717"/>
                  <a:gd name="connsiteX13" fmla="*/ 262617 w 571820"/>
                  <a:gd name="connsiteY13" fmla="*/ 1292372 h 1316717"/>
                  <a:gd name="connsiteX14" fmla="*/ 0 w 571820"/>
                  <a:gd name="connsiteY14" fmla="*/ 658358 h 1316717"/>
                  <a:gd name="connsiteX15" fmla="*/ 262617 w 571820"/>
                  <a:gd name="connsiteY15" fmla="*/ 24345 h 1316717"/>
                  <a:gd name="connsiteX0" fmla="*/ 262617 w 571820"/>
                  <a:gd name="connsiteY0" fmla="*/ 22518 h 1314890"/>
                  <a:gd name="connsiteX1" fmla="*/ 285910 w 571820"/>
                  <a:gd name="connsiteY1" fmla="*/ 1348 h 1314890"/>
                  <a:gd name="connsiteX2" fmla="*/ 287393 w 571820"/>
                  <a:gd name="connsiteY2" fmla="*/ 0 h 1314890"/>
                  <a:gd name="connsiteX3" fmla="*/ 309203 w 571820"/>
                  <a:gd name="connsiteY3" fmla="*/ 22518 h 1314890"/>
                  <a:gd name="connsiteX4" fmla="*/ 571820 w 571820"/>
                  <a:gd name="connsiteY4" fmla="*/ 656532 h 1314890"/>
                  <a:gd name="connsiteX5" fmla="*/ 309203 w 571820"/>
                  <a:gd name="connsiteY5" fmla="*/ 1290545 h 1314890"/>
                  <a:gd name="connsiteX6" fmla="*/ 289403 w 571820"/>
                  <a:gd name="connsiteY6" fmla="*/ 1308541 h 1314890"/>
                  <a:gd name="connsiteX7" fmla="*/ 289403 w 571820"/>
                  <a:gd name="connsiteY7" fmla="*/ 1314890 h 1314890"/>
                  <a:gd name="connsiteX8" fmla="*/ 287393 w 571820"/>
                  <a:gd name="connsiteY8" fmla="*/ 1313063 h 1314890"/>
                  <a:gd name="connsiteX9" fmla="*/ 285910 w 571820"/>
                  <a:gd name="connsiteY9" fmla="*/ 1311715 h 1314890"/>
                  <a:gd name="connsiteX10" fmla="*/ 282417 w 571820"/>
                  <a:gd name="connsiteY10" fmla="*/ 1314890 h 1314890"/>
                  <a:gd name="connsiteX11" fmla="*/ 282417 w 571820"/>
                  <a:gd name="connsiteY11" fmla="*/ 1308540 h 1314890"/>
                  <a:gd name="connsiteX12" fmla="*/ 262617 w 571820"/>
                  <a:gd name="connsiteY12" fmla="*/ 1290545 h 1314890"/>
                  <a:gd name="connsiteX13" fmla="*/ 0 w 571820"/>
                  <a:gd name="connsiteY13" fmla="*/ 656531 h 1314890"/>
                  <a:gd name="connsiteX14" fmla="*/ 262617 w 571820"/>
                  <a:gd name="connsiteY14" fmla="*/ 22518 h 1314890"/>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85910 w 571820"/>
                  <a:gd name="connsiteY8" fmla="*/ 1310367 h 1313542"/>
                  <a:gd name="connsiteX9" fmla="*/ 282417 w 571820"/>
                  <a:gd name="connsiteY9" fmla="*/ 1313542 h 1313542"/>
                  <a:gd name="connsiteX10" fmla="*/ 282417 w 571820"/>
                  <a:gd name="connsiteY10" fmla="*/ 1307192 h 1313542"/>
                  <a:gd name="connsiteX11" fmla="*/ 262617 w 571820"/>
                  <a:gd name="connsiteY11" fmla="*/ 1289197 h 1313542"/>
                  <a:gd name="connsiteX12" fmla="*/ 0 w 571820"/>
                  <a:gd name="connsiteY12" fmla="*/ 655183 h 1313542"/>
                  <a:gd name="connsiteX13" fmla="*/ 262617 w 571820"/>
                  <a:gd name="connsiteY13"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85910 w 571820"/>
                  <a:gd name="connsiteY8" fmla="*/ 1310367 h 1313542"/>
                  <a:gd name="connsiteX9" fmla="*/ 282417 w 571820"/>
                  <a:gd name="connsiteY9" fmla="*/ 1313542 h 1313542"/>
                  <a:gd name="connsiteX10" fmla="*/ 262617 w 571820"/>
                  <a:gd name="connsiteY10" fmla="*/ 1289197 h 1313542"/>
                  <a:gd name="connsiteX11" fmla="*/ 0 w 571820"/>
                  <a:gd name="connsiteY11" fmla="*/ 655183 h 1313542"/>
                  <a:gd name="connsiteX12" fmla="*/ 262617 w 571820"/>
                  <a:gd name="connsiteY12"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85910 w 571820"/>
                  <a:gd name="connsiteY8" fmla="*/ 1310367 h 1313542"/>
                  <a:gd name="connsiteX9" fmla="*/ 262617 w 571820"/>
                  <a:gd name="connsiteY9" fmla="*/ 1289197 h 1313542"/>
                  <a:gd name="connsiteX10" fmla="*/ 0 w 571820"/>
                  <a:gd name="connsiteY10" fmla="*/ 655183 h 1313542"/>
                  <a:gd name="connsiteX11" fmla="*/ 262617 w 571820"/>
                  <a:gd name="connsiteY11"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62617 w 571820"/>
                  <a:gd name="connsiteY8" fmla="*/ 1289197 h 1313542"/>
                  <a:gd name="connsiteX9" fmla="*/ 0 w 571820"/>
                  <a:gd name="connsiteY9" fmla="*/ 655183 h 1313542"/>
                  <a:gd name="connsiteX10" fmla="*/ 262617 w 571820"/>
                  <a:gd name="connsiteY10"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62617 w 571820"/>
                  <a:gd name="connsiteY7" fmla="*/ 1289197 h 1313542"/>
                  <a:gd name="connsiteX8" fmla="*/ 0 w 571820"/>
                  <a:gd name="connsiteY8" fmla="*/ 655183 h 1313542"/>
                  <a:gd name="connsiteX9" fmla="*/ 262617 w 571820"/>
                  <a:gd name="connsiteY9" fmla="*/ 21170 h 1313542"/>
                  <a:gd name="connsiteX0" fmla="*/ 262617 w 571820"/>
                  <a:gd name="connsiteY0" fmla="*/ 21170 h 1364739"/>
                  <a:gd name="connsiteX1" fmla="*/ 285910 w 571820"/>
                  <a:gd name="connsiteY1" fmla="*/ 0 h 1364739"/>
                  <a:gd name="connsiteX2" fmla="*/ 309203 w 571820"/>
                  <a:gd name="connsiteY2" fmla="*/ 21170 h 1364739"/>
                  <a:gd name="connsiteX3" fmla="*/ 571820 w 571820"/>
                  <a:gd name="connsiteY3" fmla="*/ 655184 h 1364739"/>
                  <a:gd name="connsiteX4" fmla="*/ 309203 w 571820"/>
                  <a:gd name="connsiteY4" fmla="*/ 1289197 h 1364739"/>
                  <a:gd name="connsiteX5" fmla="*/ 289403 w 571820"/>
                  <a:gd name="connsiteY5" fmla="*/ 1307193 h 1364739"/>
                  <a:gd name="connsiteX6" fmla="*/ 177485 w 571820"/>
                  <a:gd name="connsiteY6" fmla="*/ 1364739 h 1364739"/>
                  <a:gd name="connsiteX7" fmla="*/ 262617 w 571820"/>
                  <a:gd name="connsiteY7" fmla="*/ 1289197 h 1364739"/>
                  <a:gd name="connsiteX8" fmla="*/ 0 w 571820"/>
                  <a:gd name="connsiteY8" fmla="*/ 655183 h 1364739"/>
                  <a:gd name="connsiteX9" fmla="*/ 262617 w 571820"/>
                  <a:gd name="connsiteY9" fmla="*/ 21170 h 1364739"/>
                  <a:gd name="connsiteX0" fmla="*/ 262617 w 571820"/>
                  <a:gd name="connsiteY0" fmla="*/ 21170 h 1364739"/>
                  <a:gd name="connsiteX1" fmla="*/ 285910 w 571820"/>
                  <a:gd name="connsiteY1" fmla="*/ 0 h 1364739"/>
                  <a:gd name="connsiteX2" fmla="*/ 309203 w 571820"/>
                  <a:gd name="connsiteY2" fmla="*/ 21170 h 1364739"/>
                  <a:gd name="connsiteX3" fmla="*/ 571820 w 571820"/>
                  <a:gd name="connsiteY3" fmla="*/ 655184 h 1364739"/>
                  <a:gd name="connsiteX4" fmla="*/ 309203 w 571820"/>
                  <a:gd name="connsiteY4" fmla="*/ 1289197 h 1364739"/>
                  <a:gd name="connsiteX5" fmla="*/ 285832 w 571820"/>
                  <a:gd name="connsiteY5" fmla="*/ 1311956 h 1364739"/>
                  <a:gd name="connsiteX6" fmla="*/ 177485 w 571820"/>
                  <a:gd name="connsiteY6" fmla="*/ 1364739 h 1364739"/>
                  <a:gd name="connsiteX7" fmla="*/ 262617 w 571820"/>
                  <a:gd name="connsiteY7" fmla="*/ 1289197 h 1364739"/>
                  <a:gd name="connsiteX8" fmla="*/ 0 w 571820"/>
                  <a:gd name="connsiteY8" fmla="*/ 655183 h 1364739"/>
                  <a:gd name="connsiteX9" fmla="*/ 262617 w 571820"/>
                  <a:gd name="connsiteY9" fmla="*/ 21170 h 1364739"/>
                  <a:gd name="connsiteX0" fmla="*/ 262617 w 571820"/>
                  <a:gd name="connsiteY0" fmla="*/ 21170 h 1311956"/>
                  <a:gd name="connsiteX1" fmla="*/ 285910 w 571820"/>
                  <a:gd name="connsiteY1" fmla="*/ 0 h 1311956"/>
                  <a:gd name="connsiteX2" fmla="*/ 309203 w 571820"/>
                  <a:gd name="connsiteY2" fmla="*/ 21170 h 1311956"/>
                  <a:gd name="connsiteX3" fmla="*/ 571820 w 571820"/>
                  <a:gd name="connsiteY3" fmla="*/ 655184 h 1311956"/>
                  <a:gd name="connsiteX4" fmla="*/ 309203 w 571820"/>
                  <a:gd name="connsiteY4" fmla="*/ 1289197 h 1311956"/>
                  <a:gd name="connsiteX5" fmla="*/ 285832 w 571820"/>
                  <a:gd name="connsiteY5" fmla="*/ 1311956 h 1311956"/>
                  <a:gd name="connsiteX6" fmla="*/ 262617 w 571820"/>
                  <a:gd name="connsiteY6" fmla="*/ 1289197 h 1311956"/>
                  <a:gd name="connsiteX7" fmla="*/ 0 w 571820"/>
                  <a:gd name="connsiteY7" fmla="*/ 655183 h 1311956"/>
                  <a:gd name="connsiteX8" fmla="*/ 262617 w 571820"/>
                  <a:gd name="connsiteY8" fmla="*/ 21170 h 131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820" h="1311956">
                    <a:moveTo>
                      <a:pt x="262617" y="21170"/>
                    </a:moveTo>
                    <a:lnTo>
                      <a:pt x="285910" y="0"/>
                    </a:lnTo>
                    <a:lnTo>
                      <a:pt x="309203" y="21170"/>
                    </a:lnTo>
                    <a:cubicBezTo>
                      <a:pt x="471461" y="183428"/>
                      <a:pt x="571820" y="407586"/>
                      <a:pt x="571820" y="655184"/>
                    </a:cubicBezTo>
                    <a:cubicBezTo>
                      <a:pt x="571820" y="902781"/>
                      <a:pt x="471461" y="1126939"/>
                      <a:pt x="309203" y="1289197"/>
                    </a:cubicBezTo>
                    <a:lnTo>
                      <a:pt x="285832" y="1311956"/>
                    </a:lnTo>
                    <a:lnTo>
                      <a:pt x="262617" y="1289197"/>
                    </a:lnTo>
                    <a:cubicBezTo>
                      <a:pt x="100359" y="1126938"/>
                      <a:pt x="0" y="902781"/>
                      <a:pt x="0" y="655183"/>
                    </a:cubicBezTo>
                    <a:cubicBezTo>
                      <a:pt x="0" y="407586"/>
                      <a:pt x="100359" y="183428"/>
                      <a:pt x="262617" y="21170"/>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42" name="Straight Connector 41">
                <a:extLst>
                  <a:ext uri="{FF2B5EF4-FFF2-40B4-BE49-F238E27FC236}">
                    <a16:creationId xmlns:a16="http://schemas.microsoft.com/office/drawing/2014/main" id="{7CF8DEE9-82BC-4F6D-9E7D-A61DE0391FA6}"/>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768695" y="4330454"/>
                <a:ext cx="0" cy="162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8" name="Group 37">
              <a:extLst>
                <a:ext uri="{FF2B5EF4-FFF2-40B4-BE49-F238E27FC236}">
                  <a16:creationId xmlns:a16="http://schemas.microsoft.com/office/drawing/2014/main" id="{477FE6E3-76CF-4BFE-A9BB-D2B04E547D6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3500000">
              <a:off x="622419" y="427549"/>
              <a:ext cx="464739" cy="900000"/>
              <a:chOff x="4511184" y="2651374"/>
              <a:chExt cx="464739" cy="900000"/>
            </a:xfrm>
          </p:grpSpPr>
          <p:sp>
            <p:nvSpPr>
              <p:cNvPr id="39" name="Freeform: Shape 38">
                <a:extLst>
                  <a:ext uri="{FF2B5EF4-FFF2-40B4-BE49-F238E27FC236}">
                    <a16:creationId xmlns:a16="http://schemas.microsoft.com/office/drawing/2014/main" id="{8B90047D-5FCF-4A72-98F9-4C5F3BE362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40" name="Straight Connector 39">
                <a:extLst>
                  <a:ext uri="{FF2B5EF4-FFF2-40B4-BE49-F238E27FC236}">
                    <a16:creationId xmlns:a16="http://schemas.microsoft.com/office/drawing/2014/main" id="{5D6597A5-9B58-4515-A65F-776A599681B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V="1">
                <a:off x="4743982" y="2651374"/>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66" name="Freeform: Shape 65">
            <a:extLst>
              <a:ext uri="{FF2B5EF4-FFF2-40B4-BE49-F238E27FC236}">
                <a16:creationId xmlns:a16="http://schemas.microsoft.com/office/drawing/2014/main" id="{716BED87-A484-418B-BFE2-B7AF165C5C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9392603" y="2694497"/>
            <a:ext cx="2287608" cy="3232926"/>
          </a:xfrm>
          <a:custGeom>
            <a:avLst/>
            <a:gdLst>
              <a:gd name="connsiteX0" fmla="*/ 1143804 w 2287608"/>
              <a:gd name="connsiteY0" fmla="*/ 1916209 h 3232926"/>
              <a:gd name="connsiteX1" fmla="*/ 1140311 w 2287608"/>
              <a:gd name="connsiteY1" fmla="*/ 1919384 h 3232926"/>
              <a:gd name="connsiteX2" fmla="*/ 1136818 w 2287608"/>
              <a:gd name="connsiteY2" fmla="*/ 1916209 h 3232926"/>
              <a:gd name="connsiteX3" fmla="*/ 1136818 w 2287608"/>
              <a:gd name="connsiteY3" fmla="*/ 1922559 h 3232926"/>
              <a:gd name="connsiteX4" fmla="*/ 1117018 w 2287608"/>
              <a:gd name="connsiteY4" fmla="*/ 1940554 h 3232926"/>
              <a:gd name="connsiteX5" fmla="*/ 854401 w 2287608"/>
              <a:gd name="connsiteY5" fmla="*/ 2574568 h 3232926"/>
              <a:gd name="connsiteX6" fmla="*/ 1117018 w 2287608"/>
              <a:gd name="connsiteY6" fmla="*/ 3208581 h 3232926"/>
              <a:gd name="connsiteX7" fmla="*/ 1136818 w 2287608"/>
              <a:gd name="connsiteY7" fmla="*/ 3226577 h 3232926"/>
              <a:gd name="connsiteX8" fmla="*/ 1136818 w 2287608"/>
              <a:gd name="connsiteY8" fmla="*/ 3232926 h 3232926"/>
              <a:gd name="connsiteX9" fmla="*/ 1140311 w 2287608"/>
              <a:gd name="connsiteY9" fmla="*/ 3229751 h 3232926"/>
              <a:gd name="connsiteX10" fmla="*/ 1143804 w 2287608"/>
              <a:gd name="connsiteY10" fmla="*/ 3232926 h 3232926"/>
              <a:gd name="connsiteX11" fmla="*/ 1143804 w 2287608"/>
              <a:gd name="connsiteY11" fmla="*/ 3226577 h 3232926"/>
              <a:gd name="connsiteX12" fmla="*/ 1163604 w 2287608"/>
              <a:gd name="connsiteY12" fmla="*/ 3208581 h 3232926"/>
              <a:gd name="connsiteX13" fmla="*/ 1426221 w 2287608"/>
              <a:gd name="connsiteY13" fmla="*/ 2574567 h 3232926"/>
              <a:gd name="connsiteX14" fmla="*/ 1163604 w 2287608"/>
              <a:gd name="connsiteY14" fmla="*/ 1940554 h 3232926"/>
              <a:gd name="connsiteX15" fmla="*/ 1143804 w 2287608"/>
              <a:gd name="connsiteY15" fmla="*/ 1922558 h 3232926"/>
              <a:gd name="connsiteX16" fmla="*/ 1140312 w 2287608"/>
              <a:gd name="connsiteY16" fmla="*/ 1494239 h 3232926"/>
              <a:gd name="connsiteX17" fmla="*/ 1134813 w 2287608"/>
              <a:gd name="connsiteY17" fmla="*/ 1497413 h 3232926"/>
              <a:gd name="connsiteX18" fmla="*/ 1109328 w 2287608"/>
              <a:gd name="connsiteY18" fmla="*/ 1489264 h 3232926"/>
              <a:gd name="connsiteX19" fmla="*/ 428947 w 2287608"/>
              <a:gd name="connsiteY19" fmla="*/ 1578838 h 3232926"/>
              <a:gd name="connsiteX20" fmla="*/ 11185 w 2287608"/>
              <a:gd name="connsiteY20" fmla="*/ 2123278 h 3232926"/>
              <a:gd name="connsiteX21" fmla="*/ 5499 w 2287608"/>
              <a:gd name="connsiteY21" fmla="*/ 2149423 h 3232926"/>
              <a:gd name="connsiteX22" fmla="*/ 0 w 2287608"/>
              <a:gd name="connsiteY22" fmla="*/ 2152597 h 3232926"/>
              <a:gd name="connsiteX23" fmla="*/ 4497 w 2287608"/>
              <a:gd name="connsiteY23" fmla="*/ 2154035 h 3232926"/>
              <a:gd name="connsiteX24" fmla="*/ 3493 w 2287608"/>
              <a:gd name="connsiteY24" fmla="*/ 2158648 h 3232926"/>
              <a:gd name="connsiteX25" fmla="*/ 8992 w 2287608"/>
              <a:gd name="connsiteY25" fmla="*/ 2155473 h 3232926"/>
              <a:gd name="connsiteX26" fmla="*/ 34477 w 2287608"/>
              <a:gd name="connsiteY26" fmla="*/ 2163622 h 3232926"/>
              <a:gd name="connsiteX27" fmla="*/ 290620 w 2287608"/>
              <a:gd name="connsiteY27" fmla="*/ 2194022 h 3232926"/>
              <a:gd name="connsiteX28" fmla="*/ 714858 w 2287608"/>
              <a:gd name="connsiteY28" fmla="*/ 2074049 h 3232926"/>
              <a:gd name="connsiteX29" fmla="*/ 1132621 w 2287608"/>
              <a:gd name="connsiteY29" fmla="*/ 1529609 h 3232926"/>
              <a:gd name="connsiteX30" fmla="*/ 1138305 w 2287608"/>
              <a:gd name="connsiteY30" fmla="*/ 1503464 h 3232926"/>
              <a:gd name="connsiteX31" fmla="*/ 1143804 w 2287608"/>
              <a:gd name="connsiteY31" fmla="*/ 1500289 h 3232926"/>
              <a:gd name="connsiteX32" fmla="*/ 1139308 w 2287608"/>
              <a:gd name="connsiteY32" fmla="*/ 1498852 h 3232926"/>
              <a:gd name="connsiteX33" fmla="*/ 2069415 w 2287608"/>
              <a:gd name="connsiteY33" fmla="*/ 1747063 h 3232926"/>
              <a:gd name="connsiteX34" fmla="*/ 1858661 w 2287608"/>
              <a:gd name="connsiteY34" fmla="*/ 1578837 h 3232926"/>
              <a:gd name="connsiteX35" fmla="*/ 1178281 w 2287608"/>
              <a:gd name="connsiteY35" fmla="*/ 1489263 h 3232926"/>
              <a:gd name="connsiteX36" fmla="*/ 1152796 w 2287608"/>
              <a:gd name="connsiteY36" fmla="*/ 1497412 h 3232926"/>
              <a:gd name="connsiteX37" fmla="*/ 1147297 w 2287608"/>
              <a:gd name="connsiteY37" fmla="*/ 1494238 h 3232926"/>
              <a:gd name="connsiteX38" fmla="*/ 1148300 w 2287608"/>
              <a:gd name="connsiteY38" fmla="*/ 1498851 h 3232926"/>
              <a:gd name="connsiteX39" fmla="*/ 1143804 w 2287608"/>
              <a:gd name="connsiteY39" fmla="*/ 1500288 h 3232926"/>
              <a:gd name="connsiteX40" fmla="*/ 1149304 w 2287608"/>
              <a:gd name="connsiteY40" fmla="*/ 1503463 h 3232926"/>
              <a:gd name="connsiteX41" fmla="*/ 1154988 w 2287608"/>
              <a:gd name="connsiteY41" fmla="*/ 1529608 h 3232926"/>
              <a:gd name="connsiteX42" fmla="*/ 1572751 w 2287608"/>
              <a:gd name="connsiteY42" fmla="*/ 2074048 h 3232926"/>
              <a:gd name="connsiteX43" fmla="*/ 1996989 w 2287608"/>
              <a:gd name="connsiteY43" fmla="*/ 2194021 h 3232926"/>
              <a:gd name="connsiteX44" fmla="*/ 2253131 w 2287608"/>
              <a:gd name="connsiteY44" fmla="*/ 2163621 h 3232926"/>
              <a:gd name="connsiteX45" fmla="*/ 2278616 w 2287608"/>
              <a:gd name="connsiteY45" fmla="*/ 2155472 h 3232926"/>
              <a:gd name="connsiteX46" fmla="*/ 2284115 w 2287608"/>
              <a:gd name="connsiteY46" fmla="*/ 2158647 h 3232926"/>
              <a:gd name="connsiteX47" fmla="*/ 2283112 w 2287608"/>
              <a:gd name="connsiteY47" fmla="*/ 2154034 h 3232926"/>
              <a:gd name="connsiteX48" fmla="*/ 2287608 w 2287608"/>
              <a:gd name="connsiteY48" fmla="*/ 2152596 h 3232926"/>
              <a:gd name="connsiteX49" fmla="*/ 2282109 w 2287608"/>
              <a:gd name="connsiteY49" fmla="*/ 2149422 h 3232926"/>
              <a:gd name="connsiteX50" fmla="*/ 2276424 w 2287608"/>
              <a:gd name="connsiteY50" fmla="*/ 2123277 h 3232926"/>
              <a:gd name="connsiteX51" fmla="*/ 2069415 w 2287608"/>
              <a:gd name="connsiteY51" fmla="*/ 1747063 h 3232926"/>
              <a:gd name="connsiteX52" fmla="*/ 1140311 w 2287608"/>
              <a:gd name="connsiteY52" fmla="*/ 779689 h 3232926"/>
              <a:gd name="connsiteX53" fmla="*/ 1134812 w 2287608"/>
              <a:gd name="connsiteY53" fmla="*/ 782863 h 3232926"/>
              <a:gd name="connsiteX54" fmla="*/ 1109328 w 2287608"/>
              <a:gd name="connsiteY54" fmla="*/ 774714 h 3232926"/>
              <a:gd name="connsiteX55" fmla="*/ 428947 w 2287608"/>
              <a:gd name="connsiteY55" fmla="*/ 864288 h 3232926"/>
              <a:gd name="connsiteX56" fmla="*/ 11185 w 2287608"/>
              <a:gd name="connsiteY56" fmla="*/ 1408728 h 3232926"/>
              <a:gd name="connsiteX57" fmla="*/ 5499 w 2287608"/>
              <a:gd name="connsiteY57" fmla="*/ 1434873 h 3232926"/>
              <a:gd name="connsiteX58" fmla="*/ 0 w 2287608"/>
              <a:gd name="connsiteY58" fmla="*/ 1438047 h 3232926"/>
              <a:gd name="connsiteX59" fmla="*/ 4497 w 2287608"/>
              <a:gd name="connsiteY59" fmla="*/ 1439485 h 3232926"/>
              <a:gd name="connsiteX60" fmla="*/ 3493 w 2287608"/>
              <a:gd name="connsiteY60" fmla="*/ 1444098 h 3232926"/>
              <a:gd name="connsiteX61" fmla="*/ 8992 w 2287608"/>
              <a:gd name="connsiteY61" fmla="*/ 1440923 h 3232926"/>
              <a:gd name="connsiteX62" fmla="*/ 34477 w 2287608"/>
              <a:gd name="connsiteY62" fmla="*/ 1449072 h 3232926"/>
              <a:gd name="connsiteX63" fmla="*/ 290620 w 2287608"/>
              <a:gd name="connsiteY63" fmla="*/ 1479472 h 3232926"/>
              <a:gd name="connsiteX64" fmla="*/ 714858 w 2287608"/>
              <a:gd name="connsiteY64" fmla="*/ 1359499 h 3232926"/>
              <a:gd name="connsiteX65" fmla="*/ 1132621 w 2287608"/>
              <a:gd name="connsiteY65" fmla="*/ 815059 h 3232926"/>
              <a:gd name="connsiteX66" fmla="*/ 1138305 w 2287608"/>
              <a:gd name="connsiteY66" fmla="*/ 788914 h 3232926"/>
              <a:gd name="connsiteX67" fmla="*/ 1143805 w 2287608"/>
              <a:gd name="connsiteY67" fmla="*/ 785739 h 3232926"/>
              <a:gd name="connsiteX68" fmla="*/ 1139308 w 2287608"/>
              <a:gd name="connsiteY68" fmla="*/ 784302 h 3232926"/>
              <a:gd name="connsiteX69" fmla="*/ 2069415 w 2287608"/>
              <a:gd name="connsiteY69" fmla="*/ 1032514 h 3232926"/>
              <a:gd name="connsiteX70" fmla="*/ 1858661 w 2287608"/>
              <a:gd name="connsiteY70" fmla="*/ 864289 h 3232926"/>
              <a:gd name="connsiteX71" fmla="*/ 1178281 w 2287608"/>
              <a:gd name="connsiteY71" fmla="*/ 774715 h 3232926"/>
              <a:gd name="connsiteX72" fmla="*/ 1152796 w 2287608"/>
              <a:gd name="connsiteY72" fmla="*/ 782864 h 3232926"/>
              <a:gd name="connsiteX73" fmla="*/ 1147297 w 2287608"/>
              <a:gd name="connsiteY73" fmla="*/ 779690 h 3232926"/>
              <a:gd name="connsiteX74" fmla="*/ 1148300 w 2287608"/>
              <a:gd name="connsiteY74" fmla="*/ 784303 h 3232926"/>
              <a:gd name="connsiteX75" fmla="*/ 1143804 w 2287608"/>
              <a:gd name="connsiteY75" fmla="*/ 785740 h 3232926"/>
              <a:gd name="connsiteX76" fmla="*/ 1149304 w 2287608"/>
              <a:gd name="connsiteY76" fmla="*/ 788915 h 3232926"/>
              <a:gd name="connsiteX77" fmla="*/ 1154988 w 2287608"/>
              <a:gd name="connsiteY77" fmla="*/ 815060 h 3232926"/>
              <a:gd name="connsiteX78" fmla="*/ 1572751 w 2287608"/>
              <a:gd name="connsiteY78" fmla="*/ 1359500 h 3232926"/>
              <a:gd name="connsiteX79" fmla="*/ 1996989 w 2287608"/>
              <a:gd name="connsiteY79" fmla="*/ 1479473 h 3232926"/>
              <a:gd name="connsiteX80" fmla="*/ 2253131 w 2287608"/>
              <a:gd name="connsiteY80" fmla="*/ 1449073 h 3232926"/>
              <a:gd name="connsiteX81" fmla="*/ 2278616 w 2287608"/>
              <a:gd name="connsiteY81" fmla="*/ 1440924 h 3232926"/>
              <a:gd name="connsiteX82" fmla="*/ 2284115 w 2287608"/>
              <a:gd name="connsiteY82" fmla="*/ 1444099 h 3232926"/>
              <a:gd name="connsiteX83" fmla="*/ 2283112 w 2287608"/>
              <a:gd name="connsiteY83" fmla="*/ 1439486 h 3232926"/>
              <a:gd name="connsiteX84" fmla="*/ 2287608 w 2287608"/>
              <a:gd name="connsiteY84" fmla="*/ 1438048 h 3232926"/>
              <a:gd name="connsiteX85" fmla="*/ 2282109 w 2287608"/>
              <a:gd name="connsiteY85" fmla="*/ 1434874 h 3232926"/>
              <a:gd name="connsiteX86" fmla="*/ 2276424 w 2287608"/>
              <a:gd name="connsiteY86" fmla="*/ 1408729 h 3232926"/>
              <a:gd name="connsiteX87" fmla="*/ 2069415 w 2287608"/>
              <a:gd name="connsiteY87" fmla="*/ 1032514 h 3232926"/>
              <a:gd name="connsiteX88" fmla="*/ 1140311 w 2287608"/>
              <a:gd name="connsiteY88" fmla="*/ 35676 h 3232926"/>
              <a:gd name="connsiteX89" fmla="*/ 1134812 w 2287608"/>
              <a:gd name="connsiteY89" fmla="*/ 38850 h 3232926"/>
              <a:gd name="connsiteX90" fmla="*/ 1109328 w 2287608"/>
              <a:gd name="connsiteY90" fmla="*/ 30701 h 3232926"/>
              <a:gd name="connsiteX91" fmla="*/ 428948 w 2287608"/>
              <a:gd name="connsiteY91" fmla="*/ 120275 h 3232926"/>
              <a:gd name="connsiteX92" fmla="*/ 11185 w 2287608"/>
              <a:gd name="connsiteY92" fmla="*/ 664715 h 3232926"/>
              <a:gd name="connsiteX93" fmla="*/ 5499 w 2287608"/>
              <a:gd name="connsiteY93" fmla="*/ 690860 h 3232926"/>
              <a:gd name="connsiteX94" fmla="*/ 0 w 2287608"/>
              <a:gd name="connsiteY94" fmla="*/ 694034 h 3232926"/>
              <a:gd name="connsiteX95" fmla="*/ 4497 w 2287608"/>
              <a:gd name="connsiteY95" fmla="*/ 695472 h 3232926"/>
              <a:gd name="connsiteX96" fmla="*/ 3493 w 2287608"/>
              <a:gd name="connsiteY96" fmla="*/ 700085 h 3232926"/>
              <a:gd name="connsiteX97" fmla="*/ 8992 w 2287608"/>
              <a:gd name="connsiteY97" fmla="*/ 696910 h 3232926"/>
              <a:gd name="connsiteX98" fmla="*/ 34477 w 2287608"/>
              <a:gd name="connsiteY98" fmla="*/ 705059 h 3232926"/>
              <a:gd name="connsiteX99" fmla="*/ 290620 w 2287608"/>
              <a:gd name="connsiteY99" fmla="*/ 735459 h 3232926"/>
              <a:gd name="connsiteX100" fmla="*/ 714857 w 2287608"/>
              <a:gd name="connsiteY100" fmla="*/ 615486 h 3232926"/>
              <a:gd name="connsiteX101" fmla="*/ 1132621 w 2287608"/>
              <a:gd name="connsiteY101" fmla="*/ 71046 h 3232926"/>
              <a:gd name="connsiteX102" fmla="*/ 1138305 w 2287608"/>
              <a:gd name="connsiteY102" fmla="*/ 44901 h 3232926"/>
              <a:gd name="connsiteX103" fmla="*/ 1143805 w 2287608"/>
              <a:gd name="connsiteY103" fmla="*/ 41726 h 3232926"/>
              <a:gd name="connsiteX104" fmla="*/ 1139308 w 2287608"/>
              <a:gd name="connsiteY104" fmla="*/ 40289 h 3232926"/>
              <a:gd name="connsiteX105" fmla="*/ 2069415 w 2287608"/>
              <a:gd name="connsiteY105" fmla="*/ 288501 h 3232926"/>
              <a:gd name="connsiteX106" fmla="*/ 1858661 w 2287608"/>
              <a:gd name="connsiteY106" fmla="*/ 120276 h 3232926"/>
              <a:gd name="connsiteX107" fmla="*/ 1178281 w 2287608"/>
              <a:gd name="connsiteY107" fmla="*/ 30702 h 3232926"/>
              <a:gd name="connsiteX108" fmla="*/ 1152796 w 2287608"/>
              <a:gd name="connsiteY108" fmla="*/ 38850 h 3232926"/>
              <a:gd name="connsiteX109" fmla="*/ 1147297 w 2287608"/>
              <a:gd name="connsiteY109" fmla="*/ 35676 h 3232926"/>
              <a:gd name="connsiteX110" fmla="*/ 1148300 w 2287608"/>
              <a:gd name="connsiteY110" fmla="*/ 40290 h 3232926"/>
              <a:gd name="connsiteX111" fmla="*/ 1143804 w 2287608"/>
              <a:gd name="connsiteY111" fmla="*/ 41727 h 3232926"/>
              <a:gd name="connsiteX112" fmla="*/ 1149304 w 2287608"/>
              <a:gd name="connsiteY112" fmla="*/ 44901 h 3232926"/>
              <a:gd name="connsiteX113" fmla="*/ 1154988 w 2287608"/>
              <a:gd name="connsiteY113" fmla="*/ 71046 h 3232926"/>
              <a:gd name="connsiteX114" fmla="*/ 1572751 w 2287608"/>
              <a:gd name="connsiteY114" fmla="*/ 615486 h 3232926"/>
              <a:gd name="connsiteX115" fmla="*/ 1996989 w 2287608"/>
              <a:gd name="connsiteY115" fmla="*/ 735460 h 3232926"/>
              <a:gd name="connsiteX116" fmla="*/ 2253131 w 2287608"/>
              <a:gd name="connsiteY116" fmla="*/ 705060 h 3232926"/>
              <a:gd name="connsiteX117" fmla="*/ 2278616 w 2287608"/>
              <a:gd name="connsiteY117" fmla="*/ 696911 h 3232926"/>
              <a:gd name="connsiteX118" fmla="*/ 2284115 w 2287608"/>
              <a:gd name="connsiteY118" fmla="*/ 700086 h 3232926"/>
              <a:gd name="connsiteX119" fmla="*/ 2283112 w 2287608"/>
              <a:gd name="connsiteY119" fmla="*/ 695473 h 3232926"/>
              <a:gd name="connsiteX120" fmla="*/ 2287608 w 2287608"/>
              <a:gd name="connsiteY120" fmla="*/ 694035 h 3232926"/>
              <a:gd name="connsiteX121" fmla="*/ 2282109 w 2287608"/>
              <a:gd name="connsiteY121" fmla="*/ 690860 h 3232926"/>
              <a:gd name="connsiteX122" fmla="*/ 2276424 w 2287608"/>
              <a:gd name="connsiteY122" fmla="*/ 664716 h 3232926"/>
              <a:gd name="connsiteX123" fmla="*/ 2069415 w 2287608"/>
              <a:gd name="connsiteY123" fmla="*/ 288501 h 32329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2287608" h="3232926">
                <a:moveTo>
                  <a:pt x="1143804" y="1916209"/>
                </a:moveTo>
                <a:lnTo>
                  <a:pt x="1140311" y="1919384"/>
                </a:lnTo>
                <a:lnTo>
                  <a:pt x="1136818" y="1916209"/>
                </a:lnTo>
                <a:lnTo>
                  <a:pt x="1136818" y="1922559"/>
                </a:lnTo>
                <a:lnTo>
                  <a:pt x="1117018" y="1940554"/>
                </a:lnTo>
                <a:cubicBezTo>
                  <a:pt x="954760" y="2102813"/>
                  <a:pt x="854401" y="2326970"/>
                  <a:pt x="854401" y="2574568"/>
                </a:cubicBezTo>
                <a:cubicBezTo>
                  <a:pt x="854401" y="2822165"/>
                  <a:pt x="954760" y="3046323"/>
                  <a:pt x="1117018" y="3208581"/>
                </a:cubicBezTo>
                <a:lnTo>
                  <a:pt x="1136818" y="3226577"/>
                </a:lnTo>
                <a:lnTo>
                  <a:pt x="1136818" y="3232926"/>
                </a:lnTo>
                <a:lnTo>
                  <a:pt x="1140311" y="3229751"/>
                </a:lnTo>
                <a:lnTo>
                  <a:pt x="1143804" y="3232926"/>
                </a:lnTo>
                <a:lnTo>
                  <a:pt x="1143804" y="3226577"/>
                </a:lnTo>
                <a:lnTo>
                  <a:pt x="1163604" y="3208581"/>
                </a:lnTo>
                <a:cubicBezTo>
                  <a:pt x="1325862" y="3046323"/>
                  <a:pt x="1426221" y="2822165"/>
                  <a:pt x="1426221" y="2574567"/>
                </a:cubicBezTo>
                <a:cubicBezTo>
                  <a:pt x="1426221" y="2326970"/>
                  <a:pt x="1325862" y="2102812"/>
                  <a:pt x="1163604" y="1940554"/>
                </a:cubicBezTo>
                <a:lnTo>
                  <a:pt x="1143804" y="1922558"/>
                </a:lnTo>
                <a:close/>
                <a:moveTo>
                  <a:pt x="1140312" y="1494239"/>
                </a:moveTo>
                <a:lnTo>
                  <a:pt x="1134813" y="1497413"/>
                </a:lnTo>
                <a:lnTo>
                  <a:pt x="1109328" y="1489264"/>
                </a:lnTo>
                <a:cubicBezTo>
                  <a:pt x="887680" y="1429874"/>
                  <a:pt x="643374" y="1455039"/>
                  <a:pt x="428947" y="1578838"/>
                </a:cubicBezTo>
                <a:cubicBezTo>
                  <a:pt x="214522" y="1702637"/>
                  <a:pt x="70575" y="1901629"/>
                  <a:pt x="11185" y="2123278"/>
                </a:cubicBezTo>
                <a:lnTo>
                  <a:pt x="5499" y="2149423"/>
                </a:lnTo>
                <a:lnTo>
                  <a:pt x="0" y="2152597"/>
                </a:lnTo>
                <a:lnTo>
                  <a:pt x="4497" y="2154035"/>
                </a:lnTo>
                <a:lnTo>
                  <a:pt x="3493" y="2158648"/>
                </a:lnTo>
                <a:lnTo>
                  <a:pt x="8992" y="2155473"/>
                </a:lnTo>
                <a:lnTo>
                  <a:pt x="34477" y="2163622"/>
                </a:lnTo>
                <a:cubicBezTo>
                  <a:pt x="117596" y="2185894"/>
                  <a:pt x="203900" y="2196274"/>
                  <a:pt x="290620" y="2194022"/>
                </a:cubicBezTo>
                <a:cubicBezTo>
                  <a:pt x="435153" y="2190268"/>
                  <a:pt x="580841" y="2151423"/>
                  <a:pt x="714858" y="2074049"/>
                </a:cubicBezTo>
                <a:cubicBezTo>
                  <a:pt x="929283" y="1950250"/>
                  <a:pt x="1073230" y="1751258"/>
                  <a:pt x="1132621" y="1529609"/>
                </a:cubicBezTo>
                <a:lnTo>
                  <a:pt x="1138305" y="1503464"/>
                </a:lnTo>
                <a:lnTo>
                  <a:pt x="1143804" y="1500289"/>
                </a:lnTo>
                <a:lnTo>
                  <a:pt x="1139308" y="1498852"/>
                </a:lnTo>
                <a:close/>
                <a:moveTo>
                  <a:pt x="2069415" y="1747063"/>
                </a:moveTo>
                <a:cubicBezTo>
                  <a:pt x="2009570" y="1682261"/>
                  <a:pt x="1939071" y="1625262"/>
                  <a:pt x="1858661" y="1578837"/>
                </a:cubicBezTo>
                <a:cubicBezTo>
                  <a:pt x="1644235" y="1455038"/>
                  <a:pt x="1399929" y="1429873"/>
                  <a:pt x="1178281" y="1489263"/>
                </a:cubicBezTo>
                <a:lnTo>
                  <a:pt x="1152796" y="1497412"/>
                </a:lnTo>
                <a:lnTo>
                  <a:pt x="1147297" y="1494238"/>
                </a:lnTo>
                <a:lnTo>
                  <a:pt x="1148300" y="1498851"/>
                </a:lnTo>
                <a:lnTo>
                  <a:pt x="1143804" y="1500288"/>
                </a:lnTo>
                <a:lnTo>
                  <a:pt x="1149304" y="1503463"/>
                </a:lnTo>
                <a:lnTo>
                  <a:pt x="1154988" y="1529608"/>
                </a:lnTo>
                <a:cubicBezTo>
                  <a:pt x="1214379" y="1751257"/>
                  <a:pt x="1358325" y="1950249"/>
                  <a:pt x="1572751" y="2074048"/>
                </a:cubicBezTo>
                <a:cubicBezTo>
                  <a:pt x="1706767" y="2151422"/>
                  <a:pt x="1852455" y="2190267"/>
                  <a:pt x="1996989" y="2194021"/>
                </a:cubicBezTo>
                <a:cubicBezTo>
                  <a:pt x="2083709" y="2196273"/>
                  <a:pt x="2170013" y="2185893"/>
                  <a:pt x="2253131" y="2163621"/>
                </a:cubicBezTo>
                <a:lnTo>
                  <a:pt x="2278616" y="2155472"/>
                </a:lnTo>
                <a:lnTo>
                  <a:pt x="2284115" y="2158647"/>
                </a:lnTo>
                <a:lnTo>
                  <a:pt x="2283112" y="2154034"/>
                </a:lnTo>
                <a:lnTo>
                  <a:pt x="2287608" y="2152596"/>
                </a:lnTo>
                <a:lnTo>
                  <a:pt x="2282109" y="2149422"/>
                </a:lnTo>
                <a:lnTo>
                  <a:pt x="2276424" y="2123277"/>
                </a:lnTo>
                <a:cubicBezTo>
                  <a:pt x="2239306" y="1984747"/>
                  <a:pt x="2169157" y="1855067"/>
                  <a:pt x="2069415" y="1747063"/>
                </a:cubicBezTo>
                <a:close/>
                <a:moveTo>
                  <a:pt x="1140311" y="779689"/>
                </a:moveTo>
                <a:lnTo>
                  <a:pt x="1134812" y="782863"/>
                </a:lnTo>
                <a:lnTo>
                  <a:pt x="1109328" y="774714"/>
                </a:lnTo>
                <a:cubicBezTo>
                  <a:pt x="887679" y="715324"/>
                  <a:pt x="643374" y="740489"/>
                  <a:pt x="428947" y="864288"/>
                </a:cubicBezTo>
                <a:cubicBezTo>
                  <a:pt x="214522" y="988087"/>
                  <a:pt x="70575" y="1187079"/>
                  <a:pt x="11185" y="1408728"/>
                </a:cubicBezTo>
                <a:lnTo>
                  <a:pt x="5499" y="1434873"/>
                </a:lnTo>
                <a:lnTo>
                  <a:pt x="0" y="1438047"/>
                </a:lnTo>
                <a:lnTo>
                  <a:pt x="4497" y="1439485"/>
                </a:lnTo>
                <a:lnTo>
                  <a:pt x="3493" y="1444098"/>
                </a:lnTo>
                <a:lnTo>
                  <a:pt x="8992" y="1440923"/>
                </a:lnTo>
                <a:lnTo>
                  <a:pt x="34477" y="1449072"/>
                </a:lnTo>
                <a:cubicBezTo>
                  <a:pt x="117595" y="1471344"/>
                  <a:pt x="203900" y="1481724"/>
                  <a:pt x="290620" y="1479472"/>
                </a:cubicBezTo>
                <a:cubicBezTo>
                  <a:pt x="435154" y="1475718"/>
                  <a:pt x="580841" y="1436873"/>
                  <a:pt x="714858" y="1359499"/>
                </a:cubicBezTo>
                <a:cubicBezTo>
                  <a:pt x="929284" y="1235700"/>
                  <a:pt x="1073229" y="1036708"/>
                  <a:pt x="1132621" y="815059"/>
                </a:cubicBezTo>
                <a:lnTo>
                  <a:pt x="1138305" y="788914"/>
                </a:lnTo>
                <a:lnTo>
                  <a:pt x="1143805" y="785739"/>
                </a:lnTo>
                <a:lnTo>
                  <a:pt x="1139308" y="784302"/>
                </a:lnTo>
                <a:close/>
                <a:moveTo>
                  <a:pt x="2069415" y="1032514"/>
                </a:moveTo>
                <a:cubicBezTo>
                  <a:pt x="2009570" y="967712"/>
                  <a:pt x="1939071" y="910714"/>
                  <a:pt x="1858661" y="864289"/>
                </a:cubicBezTo>
                <a:cubicBezTo>
                  <a:pt x="1644235" y="740490"/>
                  <a:pt x="1399929" y="715325"/>
                  <a:pt x="1178281" y="774715"/>
                </a:cubicBezTo>
                <a:lnTo>
                  <a:pt x="1152796" y="782864"/>
                </a:lnTo>
                <a:lnTo>
                  <a:pt x="1147297" y="779690"/>
                </a:lnTo>
                <a:lnTo>
                  <a:pt x="1148300" y="784303"/>
                </a:lnTo>
                <a:lnTo>
                  <a:pt x="1143804" y="785740"/>
                </a:lnTo>
                <a:lnTo>
                  <a:pt x="1149304" y="788915"/>
                </a:lnTo>
                <a:lnTo>
                  <a:pt x="1154988" y="815060"/>
                </a:lnTo>
                <a:cubicBezTo>
                  <a:pt x="1214379" y="1036709"/>
                  <a:pt x="1358325" y="1235701"/>
                  <a:pt x="1572751" y="1359500"/>
                </a:cubicBezTo>
                <a:cubicBezTo>
                  <a:pt x="1706767" y="1436874"/>
                  <a:pt x="1852455" y="1475719"/>
                  <a:pt x="1996989" y="1479473"/>
                </a:cubicBezTo>
                <a:cubicBezTo>
                  <a:pt x="2083709" y="1481725"/>
                  <a:pt x="2170013" y="1471345"/>
                  <a:pt x="2253131" y="1449073"/>
                </a:cubicBezTo>
                <a:lnTo>
                  <a:pt x="2278616" y="1440924"/>
                </a:lnTo>
                <a:lnTo>
                  <a:pt x="2284115" y="1444099"/>
                </a:lnTo>
                <a:lnTo>
                  <a:pt x="2283112" y="1439486"/>
                </a:lnTo>
                <a:lnTo>
                  <a:pt x="2287608" y="1438048"/>
                </a:lnTo>
                <a:lnTo>
                  <a:pt x="2282109" y="1434874"/>
                </a:lnTo>
                <a:lnTo>
                  <a:pt x="2276424" y="1408729"/>
                </a:lnTo>
                <a:cubicBezTo>
                  <a:pt x="2239306" y="1270198"/>
                  <a:pt x="2169157" y="1140518"/>
                  <a:pt x="2069415" y="1032514"/>
                </a:cubicBezTo>
                <a:close/>
                <a:moveTo>
                  <a:pt x="1140311" y="35676"/>
                </a:moveTo>
                <a:lnTo>
                  <a:pt x="1134812" y="38850"/>
                </a:lnTo>
                <a:lnTo>
                  <a:pt x="1109328" y="30701"/>
                </a:lnTo>
                <a:cubicBezTo>
                  <a:pt x="887679" y="-28689"/>
                  <a:pt x="643374" y="-3524"/>
                  <a:pt x="428948" y="120275"/>
                </a:cubicBezTo>
                <a:cubicBezTo>
                  <a:pt x="214521" y="244074"/>
                  <a:pt x="70575" y="443066"/>
                  <a:pt x="11185" y="664715"/>
                </a:cubicBezTo>
                <a:lnTo>
                  <a:pt x="5499" y="690860"/>
                </a:lnTo>
                <a:lnTo>
                  <a:pt x="0" y="694034"/>
                </a:lnTo>
                <a:lnTo>
                  <a:pt x="4497" y="695472"/>
                </a:lnTo>
                <a:lnTo>
                  <a:pt x="3493" y="700085"/>
                </a:lnTo>
                <a:lnTo>
                  <a:pt x="8992" y="696910"/>
                </a:lnTo>
                <a:lnTo>
                  <a:pt x="34477" y="705059"/>
                </a:lnTo>
                <a:cubicBezTo>
                  <a:pt x="117595" y="727331"/>
                  <a:pt x="203900" y="737711"/>
                  <a:pt x="290620" y="735459"/>
                </a:cubicBezTo>
                <a:cubicBezTo>
                  <a:pt x="435154" y="731705"/>
                  <a:pt x="580841" y="692860"/>
                  <a:pt x="714857" y="615486"/>
                </a:cubicBezTo>
                <a:cubicBezTo>
                  <a:pt x="929284" y="491687"/>
                  <a:pt x="1073229" y="292695"/>
                  <a:pt x="1132621" y="71046"/>
                </a:cubicBezTo>
                <a:lnTo>
                  <a:pt x="1138305" y="44901"/>
                </a:lnTo>
                <a:lnTo>
                  <a:pt x="1143805" y="41726"/>
                </a:lnTo>
                <a:lnTo>
                  <a:pt x="1139308" y="40289"/>
                </a:lnTo>
                <a:close/>
                <a:moveTo>
                  <a:pt x="2069415" y="288501"/>
                </a:moveTo>
                <a:cubicBezTo>
                  <a:pt x="2009570" y="223699"/>
                  <a:pt x="1939071" y="166700"/>
                  <a:pt x="1858661" y="120276"/>
                </a:cubicBezTo>
                <a:cubicBezTo>
                  <a:pt x="1644235" y="-3523"/>
                  <a:pt x="1399929" y="-28688"/>
                  <a:pt x="1178281" y="30702"/>
                </a:cubicBezTo>
                <a:lnTo>
                  <a:pt x="1152796" y="38850"/>
                </a:lnTo>
                <a:lnTo>
                  <a:pt x="1147297" y="35676"/>
                </a:lnTo>
                <a:lnTo>
                  <a:pt x="1148300" y="40290"/>
                </a:lnTo>
                <a:lnTo>
                  <a:pt x="1143804" y="41727"/>
                </a:lnTo>
                <a:lnTo>
                  <a:pt x="1149304" y="44901"/>
                </a:lnTo>
                <a:lnTo>
                  <a:pt x="1154988" y="71046"/>
                </a:lnTo>
                <a:cubicBezTo>
                  <a:pt x="1214379" y="292695"/>
                  <a:pt x="1358325" y="491688"/>
                  <a:pt x="1572751" y="615486"/>
                </a:cubicBezTo>
                <a:cubicBezTo>
                  <a:pt x="1706767" y="692860"/>
                  <a:pt x="1852455" y="731705"/>
                  <a:pt x="1996989" y="735460"/>
                </a:cubicBezTo>
                <a:cubicBezTo>
                  <a:pt x="2083709" y="737712"/>
                  <a:pt x="2170013" y="727332"/>
                  <a:pt x="2253131" y="705060"/>
                </a:cubicBezTo>
                <a:lnTo>
                  <a:pt x="2278616" y="696911"/>
                </a:lnTo>
                <a:lnTo>
                  <a:pt x="2284115" y="700086"/>
                </a:lnTo>
                <a:lnTo>
                  <a:pt x="2283112" y="695473"/>
                </a:lnTo>
                <a:lnTo>
                  <a:pt x="2287608" y="694035"/>
                </a:lnTo>
                <a:lnTo>
                  <a:pt x="2282109" y="690860"/>
                </a:lnTo>
                <a:lnTo>
                  <a:pt x="2276424" y="664716"/>
                </a:lnTo>
                <a:cubicBezTo>
                  <a:pt x="2239306" y="526185"/>
                  <a:pt x="2169157" y="396505"/>
                  <a:pt x="2069415" y="288501"/>
                </a:cubicBez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tx1"/>
              </a:solidFill>
            </a:endParaRPr>
          </a:p>
        </p:txBody>
      </p:sp>
      <p:sp>
        <p:nvSpPr>
          <p:cNvPr id="68" name="Freeform: Shape 67">
            <a:extLst>
              <a:ext uri="{FF2B5EF4-FFF2-40B4-BE49-F238E27FC236}">
                <a16:creationId xmlns:a16="http://schemas.microsoft.com/office/drawing/2014/main" id="{91DAC796-CA78-4ABE-BE2F-B8B4D60A68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a:off x="8864022" y="796012"/>
            <a:ext cx="1785983" cy="1799739"/>
          </a:xfrm>
          <a:custGeom>
            <a:avLst/>
            <a:gdLst>
              <a:gd name="connsiteX0" fmla="*/ 440819 w 1785983"/>
              <a:gd name="connsiteY0" fmla="*/ 59 h 1799739"/>
              <a:gd name="connsiteX1" fmla="*/ 845918 w 1785983"/>
              <a:gd name="connsiteY1" fmla="*/ 261596 h 1799739"/>
              <a:gd name="connsiteX2" fmla="*/ 892992 w 1785983"/>
              <a:gd name="connsiteY2" fmla="*/ 360758 h 1799739"/>
              <a:gd name="connsiteX3" fmla="*/ 892992 w 1785983"/>
              <a:gd name="connsiteY3" fmla="*/ 365372 h 1799739"/>
              <a:gd name="connsiteX4" fmla="*/ 940065 w 1785983"/>
              <a:gd name="connsiteY4" fmla="*/ 266212 h 1799739"/>
              <a:gd name="connsiteX5" fmla="*/ 1406106 w 1785983"/>
              <a:gd name="connsiteY5" fmla="*/ 8338 h 1799739"/>
              <a:gd name="connsiteX6" fmla="*/ 1022901 w 1785983"/>
              <a:gd name="connsiteY6" fmla="*/ 1699451 h 1799739"/>
              <a:gd name="connsiteX7" fmla="*/ 892991 w 1785983"/>
              <a:gd name="connsiteY7" fmla="*/ 1799739 h 1799739"/>
              <a:gd name="connsiteX8" fmla="*/ 892991 w 1785983"/>
              <a:gd name="connsiteY8" fmla="*/ 1795123 h 1799739"/>
              <a:gd name="connsiteX9" fmla="*/ 763082 w 1785983"/>
              <a:gd name="connsiteY9" fmla="*/ 1694835 h 1799739"/>
              <a:gd name="connsiteX10" fmla="*/ 379877 w 1785983"/>
              <a:gd name="connsiteY10" fmla="*/ 3722 h 1799739"/>
              <a:gd name="connsiteX11" fmla="*/ 440819 w 1785983"/>
              <a:gd name="connsiteY11" fmla="*/ 59 h 179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85983" h="1799739">
                <a:moveTo>
                  <a:pt x="440819" y="59"/>
                </a:moveTo>
                <a:cubicBezTo>
                  <a:pt x="584367" y="2557"/>
                  <a:pt x="735105" y="83293"/>
                  <a:pt x="845918" y="261596"/>
                </a:cubicBezTo>
                <a:lnTo>
                  <a:pt x="892992" y="360758"/>
                </a:lnTo>
                <a:lnTo>
                  <a:pt x="892992" y="365372"/>
                </a:lnTo>
                <a:lnTo>
                  <a:pt x="940065" y="266212"/>
                </a:lnTo>
                <a:cubicBezTo>
                  <a:pt x="1066709" y="62437"/>
                  <a:pt x="1245499" y="-13903"/>
                  <a:pt x="1406106" y="8338"/>
                </a:cubicBezTo>
                <a:cubicBezTo>
                  <a:pt x="1827702" y="66720"/>
                  <a:pt x="2124001" y="804388"/>
                  <a:pt x="1022901" y="1699451"/>
                </a:cubicBezTo>
                <a:lnTo>
                  <a:pt x="892991" y="1799739"/>
                </a:lnTo>
                <a:lnTo>
                  <a:pt x="892991" y="1795123"/>
                </a:lnTo>
                <a:lnTo>
                  <a:pt x="763082" y="1694835"/>
                </a:lnTo>
                <a:cubicBezTo>
                  <a:pt x="-338018" y="799772"/>
                  <a:pt x="-41719" y="62104"/>
                  <a:pt x="379877" y="3722"/>
                </a:cubicBezTo>
                <a:cubicBezTo>
                  <a:pt x="399953" y="942"/>
                  <a:pt x="420313" y="-298"/>
                  <a:pt x="440819" y="59"/>
                </a:cubicBezTo>
                <a:close/>
              </a:path>
            </a:pathLst>
          </a:custGeom>
          <a:solidFill>
            <a:schemeClr val="accent1">
              <a:alpha val="6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Oval 69">
            <a:extLst>
              <a:ext uri="{FF2B5EF4-FFF2-40B4-BE49-F238E27FC236}">
                <a16:creationId xmlns:a16="http://schemas.microsoft.com/office/drawing/2014/main" id="{5DDA4212-2A25-49B5-912F-FE46DB6344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0562642" y="882376"/>
            <a:ext cx="340415" cy="3404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72" name="Freeform: Shape 71">
            <a:extLst>
              <a:ext uri="{FF2B5EF4-FFF2-40B4-BE49-F238E27FC236}">
                <a16:creationId xmlns:a16="http://schemas.microsoft.com/office/drawing/2014/main" id="{5D44875A-5D91-4826-BEA8-3D81376973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11064180" y="604046"/>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nvGrpSpPr>
          <p:cNvPr id="74" name="Group 73">
            <a:extLst>
              <a:ext uri="{FF2B5EF4-FFF2-40B4-BE49-F238E27FC236}">
                <a16:creationId xmlns:a16="http://schemas.microsoft.com/office/drawing/2014/main" id="{76032A1D-6324-4525-B325-BA10F1B5AF1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500000" flipH="1" flipV="1">
            <a:off x="9148098" y="2744140"/>
            <a:ext cx="865742" cy="628383"/>
            <a:chOff x="558167" y="958515"/>
            <a:chExt cx="865742" cy="628383"/>
          </a:xfrm>
          <a:solidFill>
            <a:schemeClr val="accent3"/>
          </a:solidFill>
        </p:grpSpPr>
        <p:sp>
          <p:nvSpPr>
            <p:cNvPr id="75" name="Freeform: Shape 74">
              <a:extLst>
                <a:ext uri="{FF2B5EF4-FFF2-40B4-BE49-F238E27FC236}">
                  <a16:creationId xmlns:a16="http://schemas.microsoft.com/office/drawing/2014/main" id="{29407EC8-983A-4905-9D84-F10F99A2B2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8100000" flipH="1">
              <a:off x="558167" y="1122160"/>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6" name="Freeform: Shape 75">
              <a:extLst>
                <a:ext uri="{FF2B5EF4-FFF2-40B4-BE49-F238E27FC236}">
                  <a16:creationId xmlns:a16="http://schemas.microsoft.com/office/drawing/2014/main" id="{F6426968-9D35-4263-9721-5B13F9D29E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flipH="1">
              <a:off x="959170" y="95851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pSp>
      <p:sp>
        <p:nvSpPr>
          <p:cNvPr id="78" name="Freeform: Shape 77">
            <a:extLst>
              <a:ext uri="{FF2B5EF4-FFF2-40B4-BE49-F238E27FC236}">
                <a16:creationId xmlns:a16="http://schemas.microsoft.com/office/drawing/2014/main" id="{3FD786AD-5715-4F40-BEE8-2D5F8F1EA7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0746969" y="1420178"/>
            <a:ext cx="901736" cy="1868598"/>
          </a:xfrm>
          <a:custGeom>
            <a:avLst/>
            <a:gdLst>
              <a:gd name="connsiteX0" fmla="*/ 450869 w 901736"/>
              <a:gd name="connsiteY0" fmla="*/ 0 h 1868598"/>
              <a:gd name="connsiteX1" fmla="*/ 492611 w 901736"/>
              <a:gd name="connsiteY1" fmla="*/ 52638 h 1868598"/>
              <a:gd name="connsiteX2" fmla="*/ 894647 w 901736"/>
              <a:gd name="connsiteY2" fmla="*/ 1225278 h 1868598"/>
              <a:gd name="connsiteX3" fmla="*/ 901596 w 901736"/>
              <a:gd name="connsiteY3" fmla="*/ 1416229 h 1868598"/>
              <a:gd name="connsiteX4" fmla="*/ 901595 w 901736"/>
              <a:gd name="connsiteY4" fmla="*/ 1416229 h 1868598"/>
              <a:gd name="connsiteX5" fmla="*/ 901736 w 901736"/>
              <a:gd name="connsiteY5" fmla="*/ 1420099 h 1868598"/>
              <a:gd name="connsiteX6" fmla="*/ 892724 w 901736"/>
              <a:gd name="connsiteY6" fmla="*/ 1509500 h 1868598"/>
              <a:gd name="connsiteX7" fmla="*/ 452126 w 901736"/>
              <a:gd name="connsiteY7" fmla="*/ 1868598 h 1868598"/>
              <a:gd name="connsiteX8" fmla="*/ 450868 w 901736"/>
              <a:gd name="connsiteY8" fmla="*/ 1868471 h 1868598"/>
              <a:gd name="connsiteX9" fmla="*/ 450868 w 901736"/>
              <a:gd name="connsiteY9" fmla="*/ 1346995 h 1868598"/>
              <a:gd name="connsiteX10" fmla="*/ 450868 w 901736"/>
              <a:gd name="connsiteY10" fmla="*/ 969255 h 1868598"/>
              <a:gd name="connsiteX11" fmla="*/ 450868 w 901736"/>
              <a:gd name="connsiteY11" fmla="*/ 664370 h 1868598"/>
              <a:gd name="connsiteX12" fmla="*/ 450869 w 901736"/>
              <a:gd name="connsiteY12" fmla="*/ 664370 h 1868598"/>
              <a:gd name="connsiteX13" fmla="*/ 450867 w 901736"/>
              <a:gd name="connsiteY13" fmla="*/ 0 h 1868598"/>
              <a:gd name="connsiteX14" fmla="*/ 450867 w 901736"/>
              <a:gd name="connsiteY14" fmla="*/ 664370 h 1868598"/>
              <a:gd name="connsiteX15" fmla="*/ 450868 w 901736"/>
              <a:gd name="connsiteY15" fmla="*/ 664370 h 1868598"/>
              <a:gd name="connsiteX16" fmla="*/ 450868 w 901736"/>
              <a:gd name="connsiteY16" fmla="*/ 969255 h 1868598"/>
              <a:gd name="connsiteX17" fmla="*/ 450868 w 901736"/>
              <a:gd name="connsiteY17" fmla="*/ 1346995 h 1868598"/>
              <a:gd name="connsiteX18" fmla="*/ 450868 w 901736"/>
              <a:gd name="connsiteY18" fmla="*/ 1868471 h 1868598"/>
              <a:gd name="connsiteX19" fmla="*/ 449610 w 901736"/>
              <a:gd name="connsiteY19" fmla="*/ 1868598 h 1868598"/>
              <a:gd name="connsiteX20" fmla="*/ 9012 w 901736"/>
              <a:gd name="connsiteY20" fmla="*/ 1509500 h 1868598"/>
              <a:gd name="connsiteX21" fmla="*/ 0 w 901736"/>
              <a:gd name="connsiteY21" fmla="*/ 1420099 h 1868598"/>
              <a:gd name="connsiteX22" fmla="*/ 141 w 901736"/>
              <a:gd name="connsiteY22" fmla="*/ 1416229 h 1868598"/>
              <a:gd name="connsiteX23" fmla="*/ 140 w 901736"/>
              <a:gd name="connsiteY23" fmla="*/ 1416229 h 1868598"/>
              <a:gd name="connsiteX24" fmla="*/ 7089 w 901736"/>
              <a:gd name="connsiteY24" fmla="*/ 1225278 h 1868598"/>
              <a:gd name="connsiteX25" fmla="*/ 409125 w 901736"/>
              <a:gd name="connsiteY25" fmla="*/ 52638 h 1868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901736" h="1868598">
                <a:moveTo>
                  <a:pt x="450869" y="0"/>
                </a:moveTo>
                <a:lnTo>
                  <a:pt x="492611" y="52638"/>
                </a:lnTo>
                <a:cubicBezTo>
                  <a:pt x="713860" y="359618"/>
                  <a:pt x="861255" y="769067"/>
                  <a:pt x="894647" y="1225278"/>
                </a:cubicBezTo>
                <a:lnTo>
                  <a:pt x="901596" y="1416229"/>
                </a:lnTo>
                <a:lnTo>
                  <a:pt x="901595" y="1416229"/>
                </a:lnTo>
                <a:lnTo>
                  <a:pt x="901736" y="1420099"/>
                </a:lnTo>
                <a:lnTo>
                  <a:pt x="892724" y="1509500"/>
                </a:lnTo>
                <a:cubicBezTo>
                  <a:pt x="850788" y="1714437"/>
                  <a:pt x="669460" y="1868598"/>
                  <a:pt x="452126" y="1868598"/>
                </a:cubicBezTo>
                <a:lnTo>
                  <a:pt x="450868" y="1868471"/>
                </a:lnTo>
                <a:lnTo>
                  <a:pt x="450868" y="1346995"/>
                </a:lnTo>
                <a:lnTo>
                  <a:pt x="450868" y="969255"/>
                </a:lnTo>
                <a:lnTo>
                  <a:pt x="450868" y="664370"/>
                </a:lnTo>
                <a:lnTo>
                  <a:pt x="450869" y="664370"/>
                </a:lnTo>
                <a:close/>
                <a:moveTo>
                  <a:pt x="450867" y="0"/>
                </a:moveTo>
                <a:lnTo>
                  <a:pt x="450867" y="664370"/>
                </a:lnTo>
                <a:lnTo>
                  <a:pt x="450868" y="664370"/>
                </a:lnTo>
                <a:lnTo>
                  <a:pt x="450868" y="969255"/>
                </a:lnTo>
                <a:lnTo>
                  <a:pt x="450868" y="1346995"/>
                </a:lnTo>
                <a:lnTo>
                  <a:pt x="450868" y="1868471"/>
                </a:lnTo>
                <a:lnTo>
                  <a:pt x="449610" y="1868598"/>
                </a:lnTo>
                <a:cubicBezTo>
                  <a:pt x="232276" y="1868598"/>
                  <a:pt x="50948" y="1714437"/>
                  <a:pt x="9012" y="1509500"/>
                </a:cubicBezTo>
                <a:lnTo>
                  <a:pt x="0" y="1420099"/>
                </a:lnTo>
                <a:lnTo>
                  <a:pt x="141" y="1416229"/>
                </a:lnTo>
                <a:lnTo>
                  <a:pt x="140" y="1416229"/>
                </a:lnTo>
                <a:lnTo>
                  <a:pt x="7089" y="1225278"/>
                </a:lnTo>
                <a:cubicBezTo>
                  <a:pt x="40481" y="769067"/>
                  <a:pt x="187876" y="359618"/>
                  <a:pt x="409125" y="52638"/>
                </a:cubicBezTo>
                <a:close/>
              </a:path>
            </a:pathLst>
          </a:cu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accent4"/>
              </a:solidFill>
            </a:endParaRPr>
          </a:p>
        </p:txBody>
      </p:sp>
      <p:sp>
        <p:nvSpPr>
          <p:cNvPr id="80" name="Oval 79">
            <a:extLst>
              <a:ext uri="{FF2B5EF4-FFF2-40B4-BE49-F238E27FC236}">
                <a16:creationId xmlns:a16="http://schemas.microsoft.com/office/drawing/2014/main" id="{BFC9C289-1965-44D3-BE1F-87A992A40B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141047" y="5832285"/>
            <a:ext cx="340415" cy="340415"/>
          </a:xfrm>
          <a:prstGeom prst="ellips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82" name="Freeform: Shape 81">
            <a:extLst>
              <a:ext uri="{FF2B5EF4-FFF2-40B4-BE49-F238E27FC236}">
                <a16:creationId xmlns:a16="http://schemas.microsoft.com/office/drawing/2014/main" id="{0304243C-9A58-4B18-9670-1116282E76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flipH="1">
            <a:off x="8409898" y="5010707"/>
            <a:ext cx="571820" cy="1316717"/>
          </a:xfrm>
          <a:custGeom>
            <a:avLst/>
            <a:gdLst>
              <a:gd name="connsiteX0" fmla="*/ 282417 w 571820"/>
              <a:gd name="connsiteY0" fmla="*/ 0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17" fmla="*/ 282417 w 571820"/>
              <a:gd name="connsiteY17" fmla="*/ 6349 h 1316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571820" h="1316717">
                <a:moveTo>
                  <a:pt x="282417" y="0"/>
                </a:moveTo>
                <a:lnTo>
                  <a:pt x="285910" y="3175"/>
                </a:lnTo>
                <a:lnTo>
                  <a:pt x="287393" y="1827"/>
                </a:lnTo>
                <a:lnTo>
                  <a:pt x="289403" y="0"/>
                </a:lnTo>
                <a:lnTo>
                  <a:pt x="289403" y="6349"/>
                </a:lnTo>
                <a:lnTo>
                  <a:pt x="309203" y="24345"/>
                </a:lnTo>
                <a:cubicBezTo>
                  <a:pt x="471461" y="186603"/>
                  <a:pt x="571820" y="410761"/>
                  <a:pt x="571820" y="658359"/>
                </a:cubicBezTo>
                <a:cubicBezTo>
                  <a:pt x="571820" y="905956"/>
                  <a:pt x="471461" y="1130114"/>
                  <a:pt x="309203" y="1292372"/>
                </a:cubicBezTo>
                <a:lnTo>
                  <a:pt x="289403" y="1310368"/>
                </a:lnTo>
                <a:lnTo>
                  <a:pt x="289403" y="1316717"/>
                </a:lnTo>
                <a:lnTo>
                  <a:pt x="287393" y="1314890"/>
                </a:lnTo>
                <a:lnTo>
                  <a:pt x="285910" y="1313542"/>
                </a:lnTo>
                <a:lnTo>
                  <a:pt x="282417" y="1316717"/>
                </a:lnTo>
                <a:lnTo>
                  <a:pt x="282417" y="1310367"/>
                </a:lnTo>
                <a:lnTo>
                  <a:pt x="262617" y="1292372"/>
                </a:lnTo>
                <a:cubicBezTo>
                  <a:pt x="100359" y="1130113"/>
                  <a:pt x="0" y="905956"/>
                  <a:pt x="0" y="658358"/>
                </a:cubicBezTo>
                <a:cubicBezTo>
                  <a:pt x="0" y="410761"/>
                  <a:pt x="100359" y="186603"/>
                  <a:pt x="262617" y="24345"/>
                </a:cubicBezTo>
                <a:lnTo>
                  <a:pt x="282417" y="6349"/>
                </a:lnTo>
                <a:close/>
              </a:path>
            </a:pathLst>
          </a:custGeom>
          <a:solidFill>
            <a:schemeClr val="accent4">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4" name="Group 83">
            <a:extLst>
              <a:ext uri="{FF2B5EF4-FFF2-40B4-BE49-F238E27FC236}">
                <a16:creationId xmlns:a16="http://schemas.microsoft.com/office/drawing/2014/main" id="{1004F330-2685-43E8-93CC-3A72F1945B3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730455" y="397061"/>
            <a:ext cx="3901630" cy="5923210"/>
            <a:chOff x="7730455" y="397061"/>
            <a:chExt cx="3901630" cy="5923210"/>
          </a:xfrm>
        </p:grpSpPr>
        <p:grpSp>
          <p:nvGrpSpPr>
            <p:cNvPr id="85" name="Group 84">
              <a:extLst>
                <a:ext uri="{FF2B5EF4-FFF2-40B4-BE49-F238E27FC236}">
                  <a16:creationId xmlns:a16="http://schemas.microsoft.com/office/drawing/2014/main" id="{7F540312-E657-4675-9FD0-822C4C18490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flipV="1">
              <a:off x="9344477" y="2646371"/>
              <a:ext cx="2287608" cy="3673900"/>
              <a:chOff x="-6080955" y="3437416"/>
              <a:chExt cx="2287608" cy="3673900"/>
            </a:xfrm>
          </p:grpSpPr>
          <p:cxnSp>
            <p:nvCxnSpPr>
              <p:cNvPr id="111" name="Straight Connector 110">
                <a:extLst>
                  <a:ext uri="{FF2B5EF4-FFF2-40B4-BE49-F238E27FC236}">
                    <a16:creationId xmlns:a16="http://schemas.microsoft.com/office/drawing/2014/main" id="{790162A5-9662-4AAC-B88A-5600029BF91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937151" y="4754133"/>
                <a:ext cx="0" cy="2357183"/>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12" name="Freeform: Shape 111">
                <a:extLst>
                  <a:ext uri="{FF2B5EF4-FFF2-40B4-BE49-F238E27FC236}">
                    <a16:creationId xmlns:a16="http://schemas.microsoft.com/office/drawing/2014/main" id="{C6945E98-0915-4965-B3A3-8446E1DF1E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H="1">
                <a:off x="-5226554" y="3437416"/>
                <a:ext cx="571820" cy="1316717"/>
              </a:xfrm>
              <a:custGeom>
                <a:avLst/>
                <a:gdLst>
                  <a:gd name="connsiteX0" fmla="*/ 282417 w 571820"/>
                  <a:gd name="connsiteY0" fmla="*/ 1316717 h 1316717"/>
                  <a:gd name="connsiteX1" fmla="*/ 285910 w 571820"/>
                  <a:gd name="connsiteY1" fmla="*/ 1313542 h 1316717"/>
                  <a:gd name="connsiteX2" fmla="*/ 289403 w 571820"/>
                  <a:gd name="connsiteY2" fmla="*/ 1316717 h 1316717"/>
                  <a:gd name="connsiteX3" fmla="*/ 289403 w 571820"/>
                  <a:gd name="connsiteY3" fmla="*/ 1310368 h 1316717"/>
                  <a:gd name="connsiteX4" fmla="*/ 309203 w 571820"/>
                  <a:gd name="connsiteY4" fmla="*/ 1292372 h 1316717"/>
                  <a:gd name="connsiteX5" fmla="*/ 571820 w 571820"/>
                  <a:gd name="connsiteY5" fmla="*/ 658358 h 1316717"/>
                  <a:gd name="connsiteX6" fmla="*/ 309203 w 571820"/>
                  <a:gd name="connsiteY6" fmla="*/ 24345 h 1316717"/>
                  <a:gd name="connsiteX7" fmla="*/ 289403 w 571820"/>
                  <a:gd name="connsiteY7" fmla="*/ 6349 h 1316717"/>
                  <a:gd name="connsiteX8" fmla="*/ 289403 w 571820"/>
                  <a:gd name="connsiteY8" fmla="*/ 0 h 1316717"/>
                  <a:gd name="connsiteX9" fmla="*/ 285910 w 571820"/>
                  <a:gd name="connsiteY9" fmla="*/ 3175 h 1316717"/>
                  <a:gd name="connsiteX10" fmla="*/ 282417 w 571820"/>
                  <a:gd name="connsiteY10" fmla="*/ 0 h 1316717"/>
                  <a:gd name="connsiteX11" fmla="*/ 282417 w 571820"/>
                  <a:gd name="connsiteY11" fmla="*/ 6350 h 1316717"/>
                  <a:gd name="connsiteX12" fmla="*/ 262617 w 571820"/>
                  <a:gd name="connsiteY12" fmla="*/ 24345 h 1316717"/>
                  <a:gd name="connsiteX13" fmla="*/ 0 w 571820"/>
                  <a:gd name="connsiteY13" fmla="*/ 658359 h 1316717"/>
                  <a:gd name="connsiteX14" fmla="*/ 262617 w 571820"/>
                  <a:gd name="connsiteY14" fmla="*/ 1292372 h 1316717"/>
                  <a:gd name="connsiteX15" fmla="*/ 282417 w 571820"/>
                  <a:gd name="connsiteY15" fmla="*/ 1310368 h 1316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571820" h="1316717">
                    <a:moveTo>
                      <a:pt x="282417" y="1316717"/>
                    </a:moveTo>
                    <a:lnTo>
                      <a:pt x="285910" y="1313542"/>
                    </a:lnTo>
                    <a:lnTo>
                      <a:pt x="289403" y="1316717"/>
                    </a:lnTo>
                    <a:lnTo>
                      <a:pt x="289403" y="1310368"/>
                    </a:lnTo>
                    <a:lnTo>
                      <a:pt x="309203" y="1292372"/>
                    </a:lnTo>
                    <a:cubicBezTo>
                      <a:pt x="471461" y="1130114"/>
                      <a:pt x="571820" y="905956"/>
                      <a:pt x="571820" y="658358"/>
                    </a:cubicBezTo>
                    <a:cubicBezTo>
                      <a:pt x="571820" y="410761"/>
                      <a:pt x="471461" y="186603"/>
                      <a:pt x="309203" y="24345"/>
                    </a:cubicBezTo>
                    <a:lnTo>
                      <a:pt x="289403" y="6349"/>
                    </a:lnTo>
                    <a:lnTo>
                      <a:pt x="289403" y="0"/>
                    </a:lnTo>
                    <a:lnTo>
                      <a:pt x="285910" y="3175"/>
                    </a:lnTo>
                    <a:lnTo>
                      <a:pt x="282417" y="0"/>
                    </a:lnTo>
                    <a:lnTo>
                      <a:pt x="282417" y="6350"/>
                    </a:lnTo>
                    <a:lnTo>
                      <a:pt x="262617" y="24345"/>
                    </a:lnTo>
                    <a:cubicBezTo>
                      <a:pt x="100359" y="186604"/>
                      <a:pt x="0" y="410761"/>
                      <a:pt x="0" y="658359"/>
                    </a:cubicBezTo>
                    <a:cubicBezTo>
                      <a:pt x="0" y="905956"/>
                      <a:pt x="100359" y="1130114"/>
                      <a:pt x="262617" y="1292372"/>
                    </a:cubicBezTo>
                    <a:lnTo>
                      <a:pt x="282417" y="1310368"/>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3" name="Freeform: Shape 112">
                <a:extLst>
                  <a:ext uri="{FF2B5EF4-FFF2-40B4-BE49-F238E27FC236}">
                    <a16:creationId xmlns:a16="http://schemas.microsoft.com/office/drawing/2014/main" id="{8E8BDE04-7F31-4EEC-9104-C642A25CA9E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955" y="4476018"/>
                <a:ext cx="1143804" cy="735761"/>
              </a:xfrm>
              <a:custGeom>
                <a:avLst/>
                <a:gdLst>
                  <a:gd name="connsiteX0" fmla="*/ 290619 w 1143804"/>
                  <a:gd name="connsiteY0" fmla="*/ 302 h 735761"/>
                  <a:gd name="connsiteX1" fmla="*/ 714857 w 1143804"/>
                  <a:gd name="connsiteY1" fmla="*/ 120275 h 735761"/>
                  <a:gd name="connsiteX2" fmla="*/ 1132620 w 1143804"/>
                  <a:gd name="connsiteY2" fmla="*/ 664715 h 735761"/>
                  <a:gd name="connsiteX3" fmla="*/ 1138304 w 1143804"/>
                  <a:gd name="connsiteY3" fmla="*/ 690860 h 735761"/>
                  <a:gd name="connsiteX4" fmla="*/ 1143804 w 1143804"/>
                  <a:gd name="connsiteY4" fmla="*/ 694035 h 735761"/>
                  <a:gd name="connsiteX5" fmla="*/ 1139308 w 1143804"/>
                  <a:gd name="connsiteY5" fmla="*/ 695472 h 735761"/>
                  <a:gd name="connsiteX6" fmla="*/ 1140311 w 1143804"/>
                  <a:gd name="connsiteY6" fmla="*/ 700085 h 735761"/>
                  <a:gd name="connsiteX7" fmla="*/ 1134812 w 1143804"/>
                  <a:gd name="connsiteY7" fmla="*/ 696911 h 735761"/>
                  <a:gd name="connsiteX8" fmla="*/ 1109327 w 1143804"/>
                  <a:gd name="connsiteY8" fmla="*/ 705060 h 735761"/>
                  <a:gd name="connsiteX9" fmla="*/ 428947 w 1143804"/>
                  <a:gd name="connsiteY9" fmla="*/ 615486 h 735761"/>
                  <a:gd name="connsiteX10" fmla="*/ 11184 w 1143804"/>
                  <a:gd name="connsiteY10" fmla="*/ 71046 h 735761"/>
                  <a:gd name="connsiteX11" fmla="*/ 5499 w 1143804"/>
                  <a:gd name="connsiteY11" fmla="*/ 44901 h 735761"/>
                  <a:gd name="connsiteX12" fmla="*/ 0 w 1143804"/>
                  <a:gd name="connsiteY12" fmla="*/ 41727 h 735761"/>
                  <a:gd name="connsiteX13" fmla="*/ 4496 w 1143804"/>
                  <a:gd name="connsiteY13" fmla="*/ 40289 h 735761"/>
                  <a:gd name="connsiteX14" fmla="*/ 3493 w 1143804"/>
                  <a:gd name="connsiteY14" fmla="*/ 35676 h 735761"/>
                  <a:gd name="connsiteX15" fmla="*/ 8992 w 1143804"/>
                  <a:gd name="connsiteY15" fmla="*/ 38851 h 735761"/>
                  <a:gd name="connsiteX16" fmla="*/ 34477 w 1143804"/>
                  <a:gd name="connsiteY16" fmla="*/ 30702 h 735761"/>
                  <a:gd name="connsiteX17" fmla="*/ 290619 w 1143804"/>
                  <a:gd name="connsiteY17" fmla="*/ 302 h 73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43804" h="735761">
                    <a:moveTo>
                      <a:pt x="290619" y="302"/>
                    </a:moveTo>
                    <a:cubicBezTo>
                      <a:pt x="435153" y="4056"/>
                      <a:pt x="580841" y="42901"/>
                      <a:pt x="714857" y="120275"/>
                    </a:cubicBezTo>
                    <a:cubicBezTo>
                      <a:pt x="929283" y="244074"/>
                      <a:pt x="1073229" y="443066"/>
                      <a:pt x="1132620" y="664715"/>
                    </a:cubicBezTo>
                    <a:lnTo>
                      <a:pt x="1138304" y="690860"/>
                    </a:lnTo>
                    <a:lnTo>
                      <a:pt x="1143804" y="694035"/>
                    </a:lnTo>
                    <a:lnTo>
                      <a:pt x="1139308" y="695472"/>
                    </a:lnTo>
                    <a:lnTo>
                      <a:pt x="1140311" y="700085"/>
                    </a:lnTo>
                    <a:lnTo>
                      <a:pt x="1134812" y="696911"/>
                    </a:lnTo>
                    <a:lnTo>
                      <a:pt x="1109327" y="705060"/>
                    </a:lnTo>
                    <a:cubicBezTo>
                      <a:pt x="887679" y="764450"/>
                      <a:pt x="643373" y="739285"/>
                      <a:pt x="428947" y="615486"/>
                    </a:cubicBezTo>
                    <a:cubicBezTo>
                      <a:pt x="214521" y="491687"/>
                      <a:pt x="70574" y="292695"/>
                      <a:pt x="11184" y="71046"/>
                    </a:cubicBezTo>
                    <a:lnTo>
                      <a:pt x="5499" y="44901"/>
                    </a:lnTo>
                    <a:lnTo>
                      <a:pt x="0" y="41727"/>
                    </a:lnTo>
                    <a:lnTo>
                      <a:pt x="4496" y="40289"/>
                    </a:lnTo>
                    <a:lnTo>
                      <a:pt x="3493" y="35676"/>
                    </a:lnTo>
                    <a:lnTo>
                      <a:pt x="8992" y="38851"/>
                    </a:lnTo>
                    <a:lnTo>
                      <a:pt x="34477" y="30702"/>
                    </a:lnTo>
                    <a:cubicBezTo>
                      <a:pt x="117595" y="8430"/>
                      <a:pt x="203899" y="-1950"/>
                      <a:pt x="290619" y="302"/>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4" name="Freeform: Shape 113">
                <a:extLst>
                  <a:ext uri="{FF2B5EF4-FFF2-40B4-BE49-F238E27FC236}">
                    <a16:creationId xmlns:a16="http://schemas.microsoft.com/office/drawing/2014/main" id="{836D1EC2-2F56-400A-A1B4-86538216A8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4937151" y="4476018"/>
                <a:ext cx="1143804" cy="735761"/>
              </a:xfrm>
              <a:custGeom>
                <a:avLst/>
                <a:gdLst>
                  <a:gd name="connsiteX0" fmla="*/ 290619 w 1143804"/>
                  <a:gd name="connsiteY0" fmla="*/ 302 h 735761"/>
                  <a:gd name="connsiteX1" fmla="*/ 714857 w 1143804"/>
                  <a:gd name="connsiteY1" fmla="*/ 120275 h 735761"/>
                  <a:gd name="connsiteX2" fmla="*/ 1132620 w 1143804"/>
                  <a:gd name="connsiteY2" fmla="*/ 664715 h 735761"/>
                  <a:gd name="connsiteX3" fmla="*/ 1138304 w 1143804"/>
                  <a:gd name="connsiteY3" fmla="*/ 690860 h 735761"/>
                  <a:gd name="connsiteX4" fmla="*/ 1143804 w 1143804"/>
                  <a:gd name="connsiteY4" fmla="*/ 694035 h 735761"/>
                  <a:gd name="connsiteX5" fmla="*/ 1139308 w 1143804"/>
                  <a:gd name="connsiteY5" fmla="*/ 695472 h 735761"/>
                  <a:gd name="connsiteX6" fmla="*/ 1140311 w 1143804"/>
                  <a:gd name="connsiteY6" fmla="*/ 700085 h 735761"/>
                  <a:gd name="connsiteX7" fmla="*/ 1134812 w 1143804"/>
                  <a:gd name="connsiteY7" fmla="*/ 696911 h 735761"/>
                  <a:gd name="connsiteX8" fmla="*/ 1109327 w 1143804"/>
                  <a:gd name="connsiteY8" fmla="*/ 705060 h 735761"/>
                  <a:gd name="connsiteX9" fmla="*/ 428947 w 1143804"/>
                  <a:gd name="connsiteY9" fmla="*/ 615486 h 735761"/>
                  <a:gd name="connsiteX10" fmla="*/ 11184 w 1143804"/>
                  <a:gd name="connsiteY10" fmla="*/ 71046 h 735761"/>
                  <a:gd name="connsiteX11" fmla="*/ 5499 w 1143804"/>
                  <a:gd name="connsiteY11" fmla="*/ 44901 h 735761"/>
                  <a:gd name="connsiteX12" fmla="*/ 0 w 1143804"/>
                  <a:gd name="connsiteY12" fmla="*/ 41727 h 735761"/>
                  <a:gd name="connsiteX13" fmla="*/ 4496 w 1143804"/>
                  <a:gd name="connsiteY13" fmla="*/ 40289 h 735761"/>
                  <a:gd name="connsiteX14" fmla="*/ 3493 w 1143804"/>
                  <a:gd name="connsiteY14" fmla="*/ 35676 h 735761"/>
                  <a:gd name="connsiteX15" fmla="*/ 8992 w 1143804"/>
                  <a:gd name="connsiteY15" fmla="*/ 38851 h 735761"/>
                  <a:gd name="connsiteX16" fmla="*/ 34477 w 1143804"/>
                  <a:gd name="connsiteY16" fmla="*/ 30702 h 735761"/>
                  <a:gd name="connsiteX17" fmla="*/ 290619 w 1143804"/>
                  <a:gd name="connsiteY17" fmla="*/ 302 h 73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43804" h="735761">
                    <a:moveTo>
                      <a:pt x="290619" y="302"/>
                    </a:moveTo>
                    <a:cubicBezTo>
                      <a:pt x="435153" y="4056"/>
                      <a:pt x="580841" y="42901"/>
                      <a:pt x="714857" y="120275"/>
                    </a:cubicBezTo>
                    <a:cubicBezTo>
                      <a:pt x="929283" y="244074"/>
                      <a:pt x="1073229" y="443066"/>
                      <a:pt x="1132620" y="664715"/>
                    </a:cubicBezTo>
                    <a:lnTo>
                      <a:pt x="1138304" y="690860"/>
                    </a:lnTo>
                    <a:lnTo>
                      <a:pt x="1143804" y="694035"/>
                    </a:lnTo>
                    <a:lnTo>
                      <a:pt x="1139308" y="695472"/>
                    </a:lnTo>
                    <a:lnTo>
                      <a:pt x="1140311" y="700085"/>
                    </a:lnTo>
                    <a:lnTo>
                      <a:pt x="1134812" y="696911"/>
                    </a:lnTo>
                    <a:lnTo>
                      <a:pt x="1109327" y="705060"/>
                    </a:lnTo>
                    <a:cubicBezTo>
                      <a:pt x="887679" y="764450"/>
                      <a:pt x="643373" y="739285"/>
                      <a:pt x="428947" y="615486"/>
                    </a:cubicBezTo>
                    <a:cubicBezTo>
                      <a:pt x="214521" y="491687"/>
                      <a:pt x="70574" y="292695"/>
                      <a:pt x="11184" y="71046"/>
                    </a:cubicBezTo>
                    <a:lnTo>
                      <a:pt x="5499" y="44901"/>
                    </a:lnTo>
                    <a:lnTo>
                      <a:pt x="0" y="41727"/>
                    </a:lnTo>
                    <a:lnTo>
                      <a:pt x="4496" y="40289"/>
                    </a:lnTo>
                    <a:lnTo>
                      <a:pt x="3493" y="35676"/>
                    </a:lnTo>
                    <a:lnTo>
                      <a:pt x="8992" y="38851"/>
                    </a:lnTo>
                    <a:lnTo>
                      <a:pt x="34477" y="30702"/>
                    </a:lnTo>
                    <a:cubicBezTo>
                      <a:pt x="117595" y="8430"/>
                      <a:pt x="203899" y="-1950"/>
                      <a:pt x="290619" y="302"/>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5" name="Freeform: Shape 114">
                <a:extLst>
                  <a:ext uri="{FF2B5EF4-FFF2-40B4-BE49-F238E27FC236}">
                    <a16:creationId xmlns:a16="http://schemas.microsoft.com/office/drawing/2014/main" id="{D1041CC3-7885-4E28-927C-FD13BA1703C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955" y="5190567"/>
                <a:ext cx="1143804" cy="735761"/>
              </a:xfrm>
              <a:custGeom>
                <a:avLst/>
                <a:gdLst>
                  <a:gd name="connsiteX0" fmla="*/ 290619 w 1143804"/>
                  <a:gd name="connsiteY0" fmla="*/ 302 h 735761"/>
                  <a:gd name="connsiteX1" fmla="*/ 714857 w 1143804"/>
                  <a:gd name="connsiteY1" fmla="*/ 120275 h 735761"/>
                  <a:gd name="connsiteX2" fmla="*/ 1132620 w 1143804"/>
                  <a:gd name="connsiteY2" fmla="*/ 664715 h 735761"/>
                  <a:gd name="connsiteX3" fmla="*/ 1138304 w 1143804"/>
                  <a:gd name="connsiteY3" fmla="*/ 690860 h 735761"/>
                  <a:gd name="connsiteX4" fmla="*/ 1143804 w 1143804"/>
                  <a:gd name="connsiteY4" fmla="*/ 694035 h 735761"/>
                  <a:gd name="connsiteX5" fmla="*/ 1139308 w 1143804"/>
                  <a:gd name="connsiteY5" fmla="*/ 695472 h 735761"/>
                  <a:gd name="connsiteX6" fmla="*/ 1140311 w 1143804"/>
                  <a:gd name="connsiteY6" fmla="*/ 700085 h 735761"/>
                  <a:gd name="connsiteX7" fmla="*/ 1134812 w 1143804"/>
                  <a:gd name="connsiteY7" fmla="*/ 696911 h 735761"/>
                  <a:gd name="connsiteX8" fmla="*/ 1109327 w 1143804"/>
                  <a:gd name="connsiteY8" fmla="*/ 705060 h 735761"/>
                  <a:gd name="connsiteX9" fmla="*/ 428947 w 1143804"/>
                  <a:gd name="connsiteY9" fmla="*/ 615486 h 735761"/>
                  <a:gd name="connsiteX10" fmla="*/ 11184 w 1143804"/>
                  <a:gd name="connsiteY10" fmla="*/ 71046 h 735761"/>
                  <a:gd name="connsiteX11" fmla="*/ 5499 w 1143804"/>
                  <a:gd name="connsiteY11" fmla="*/ 44901 h 735761"/>
                  <a:gd name="connsiteX12" fmla="*/ 0 w 1143804"/>
                  <a:gd name="connsiteY12" fmla="*/ 41727 h 735761"/>
                  <a:gd name="connsiteX13" fmla="*/ 4496 w 1143804"/>
                  <a:gd name="connsiteY13" fmla="*/ 40289 h 735761"/>
                  <a:gd name="connsiteX14" fmla="*/ 3493 w 1143804"/>
                  <a:gd name="connsiteY14" fmla="*/ 35676 h 735761"/>
                  <a:gd name="connsiteX15" fmla="*/ 8992 w 1143804"/>
                  <a:gd name="connsiteY15" fmla="*/ 38851 h 735761"/>
                  <a:gd name="connsiteX16" fmla="*/ 34477 w 1143804"/>
                  <a:gd name="connsiteY16" fmla="*/ 30702 h 735761"/>
                  <a:gd name="connsiteX17" fmla="*/ 290619 w 1143804"/>
                  <a:gd name="connsiteY17" fmla="*/ 302 h 73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43804" h="735761">
                    <a:moveTo>
                      <a:pt x="290619" y="302"/>
                    </a:moveTo>
                    <a:cubicBezTo>
                      <a:pt x="435153" y="4056"/>
                      <a:pt x="580841" y="42901"/>
                      <a:pt x="714857" y="120275"/>
                    </a:cubicBezTo>
                    <a:cubicBezTo>
                      <a:pt x="929283" y="244074"/>
                      <a:pt x="1073229" y="443066"/>
                      <a:pt x="1132620" y="664715"/>
                    </a:cubicBezTo>
                    <a:lnTo>
                      <a:pt x="1138304" y="690860"/>
                    </a:lnTo>
                    <a:lnTo>
                      <a:pt x="1143804" y="694035"/>
                    </a:lnTo>
                    <a:lnTo>
                      <a:pt x="1139308" y="695472"/>
                    </a:lnTo>
                    <a:lnTo>
                      <a:pt x="1140311" y="700085"/>
                    </a:lnTo>
                    <a:lnTo>
                      <a:pt x="1134812" y="696911"/>
                    </a:lnTo>
                    <a:lnTo>
                      <a:pt x="1109327" y="705060"/>
                    </a:lnTo>
                    <a:cubicBezTo>
                      <a:pt x="887679" y="764450"/>
                      <a:pt x="643373" y="739285"/>
                      <a:pt x="428947" y="615486"/>
                    </a:cubicBezTo>
                    <a:cubicBezTo>
                      <a:pt x="214521" y="491687"/>
                      <a:pt x="70574" y="292695"/>
                      <a:pt x="11184" y="71046"/>
                    </a:cubicBezTo>
                    <a:lnTo>
                      <a:pt x="5499" y="44901"/>
                    </a:lnTo>
                    <a:lnTo>
                      <a:pt x="0" y="41727"/>
                    </a:lnTo>
                    <a:lnTo>
                      <a:pt x="4496" y="40289"/>
                    </a:lnTo>
                    <a:lnTo>
                      <a:pt x="3493" y="35676"/>
                    </a:lnTo>
                    <a:lnTo>
                      <a:pt x="8992" y="38851"/>
                    </a:lnTo>
                    <a:lnTo>
                      <a:pt x="34477" y="30702"/>
                    </a:lnTo>
                    <a:cubicBezTo>
                      <a:pt x="117595" y="8430"/>
                      <a:pt x="203899" y="-1950"/>
                      <a:pt x="290619" y="302"/>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6" name="Freeform: Shape 115">
                <a:extLst>
                  <a:ext uri="{FF2B5EF4-FFF2-40B4-BE49-F238E27FC236}">
                    <a16:creationId xmlns:a16="http://schemas.microsoft.com/office/drawing/2014/main" id="{C31D4CE7-49CC-44F8-91C3-7356DDDB21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4937151" y="5190567"/>
                <a:ext cx="1143804" cy="735761"/>
              </a:xfrm>
              <a:custGeom>
                <a:avLst/>
                <a:gdLst>
                  <a:gd name="connsiteX0" fmla="*/ 290619 w 1143804"/>
                  <a:gd name="connsiteY0" fmla="*/ 302 h 735761"/>
                  <a:gd name="connsiteX1" fmla="*/ 714857 w 1143804"/>
                  <a:gd name="connsiteY1" fmla="*/ 120275 h 735761"/>
                  <a:gd name="connsiteX2" fmla="*/ 1132620 w 1143804"/>
                  <a:gd name="connsiteY2" fmla="*/ 664715 h 735761"/>
                  <a:gd name="connsiteX3" fmla="*/ 1138304 w 1143804"/>
                  <a:gd name="connsiteY3" fmla="*/ 690860 h 735761"/>
                  <a:gd name="connsiteX4" fmla="*/ 1143804 w 1143804"/>
                  <a:gd name="connsiteY4" fmla="*/ 694035 h 735761"/>
                  <a:gd name="connsiteX5" fmla="*/ 1139308 w 1143804"/>
                  <a:gd name="connsiteY5" fmla="*/ 695472 h 735761"/>
                  <a:gd name="connsiteX6" fmla="*/ 1140311 w 1143804"/>
                  <a:gd name="connsiteY6" fmla="*/ 700085 h 735761"/>
                  <a:gd name="connsiteX7" fmla="*/ 1134812 w 1143804"/>
                  <a:gd name="connsiteY7" fmla="*/ 696911 h 735761"/>
                  <a:gd name="connsiteX8" fmla="*/ 1109327 w 1143804"/>
                  <a:gd name="connsiteY8" fmla="*/ 705060 h 735761"/>
                  <a:gd name="connsiteX9" fmla="*/ 428947 w 1143804"/>
                  <a:gd name="connsiteY9" fmla="*/ 615486 h 735761"/>
                  <a:gd name="connsiteX10" fmla="*/ 11184 w 1143804"/>
                  <a:gd name="connsiteY10" fmla="*/ 71046 h 735761"/>
                  <a:gd name="connsiteX11" fmla="*/ 5499 w 1143804"/>
                  <a:gd name="connsiteY11" fmla="*/ 44901 h 735761"/>
                  <a:gd name="connsiteX12" fmla="*/ 0 w 1143804"/>
                  <a:gd name="connsiteY12" fmla="*/ 41727 h 735761"/>
                  <a:gd name="connsiteX13" fmla="*/ 4496 w 1143804"/>
                  <a:gd name="connsiteY13" fmla="*/ 40289 h 735761"/>
                  <a:gd name="connsiteX14" fmla="*/ 3493 w 1143804"/>
                  <a:gd name="connsiteY14" fmla="*/ 35676 h 735761"/>
                  <a:gd name="connsiteX15" fmla="*/ 8992 w 1143804"/>
                  <a:gd name="connsiteY15" fmla="*/ 38851 h 735761"/>
                  <a:gd name="connsiteX16" fmla="*/ 34477 w 1143804"/>
                  <a:gd name="connsiteY16" fmla="*/ 30702 h 735761"/>
                  <a:gd name="connsiteX17" fmla="*/ 290619 w 1143804"/>
                  <a:gd name="connsiteY17" fmla="*/ 302 h 73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43804" h="735761">
                    <a:moveTo>
                      <a:pt x="290619" y="302"/>
                    </a:moveTo>
                    <a:cubicBezTo>
                      <a:pt x="435153" y="4056"/>
                      <a:pt x="580841" y="42901"/>
                      <a:pt x="714857" y="120275"/>
                    </a:cubicBezTo>
                    <a:cubicBezTo>
                      <a:pt x="929283" y="244074"/>
                      <a:pt x="1073229" y="443066"/>
                      <a:pt x="1132620" y="664715"/>
                    </a:cubicBezTo>
                    <a:lnTo>
                      <a:pt x="1138304" y="690860"/>
                    </a:lnTo>
                    <a:lnTo>
                      <a:pt x="1143804" y="694035"/>
                    </a:lnTo>
                    <a:lnTo>
                      <a:pt x="1139308" y="695472"/>
                    </a:lnTo>
                    <a:lnTo>
                      <a:pt x="1140311" y="700085"/>
                    </a:lnTo>
                    <a:lnTo>
                      <a:pt x="1134812" y="696911"/>
                    </a:lnTo>
                    <a:lnTo>
                      <a:pt x="1109327" y="705060"/>
                    </a:lnTo>
                    <a:cubicBezTo>
                      <a:pt x="887679" y="764450"/>
                      <a:pt x="643373" y="739285"/>
                      <a:pt x="428947" y="615486"/>
                    </a:cubicBezTo>
                    <a:cubicBezTo>
                      <a:pt x="214521" y="491687"/>
                      <a:pt x="70574" y="292695"/>
                      <a:pt x="11184" y="71046"/>
                    </a:cubicBezTo>
                    <a:lnTo>
                      <a:pt x="5499" y="44901"/>
                    </a:lnTo>
                    <a:lnTo>
                      <a:pt x="0" y="41727"/>
                    </a:lnTo>
                    <a:lnTo>
                      <a:pt x="4496" y="40289"/>
                    </a:lnTo>
                    <a:lnTo>
                      <a:pt x="3493" y="35676"/>
                    </a:lnTo>
                    <a:lnTo>
                      <a:pt x="8992" y="38851"/>
                    </a:lnTo>
                    <a:lnTo>
                      <a:pt x="34477" y="30702"/>
                    </a:lnTo>
                    <a:cubicBezTo>
                      <a:pt x="117595" y="8430"/>
                      <a:pt x="203899" y="-1950"/>
                      <a:pt x="290619" y="302"/>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7" name="Freeform: Shape 116">
                <a:extLst>
                  <a:ext uri="{FF2B5EF4-FFF2-40B4-BE49-F238E27FC236}">
                    <a16:creationId xmlns:a16="http://schemas.microsoft.com/office/drawing/2014/main" id="{1857FF28-CD46-45E4-AEAF-7318A74449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955" y="5934581"/>
                <a:ext cx="1143804" cy="735761"/>
              </a:xfrm>
              <a:custGeom>
                <a:avLst/>
                <a:gdLst>
                  <a:gd name="connsiteX0" fmla="*/ 290619 w 1143804"/>
                  <a:gd name="connsiteY0" fmla="*/ 302 h 735761"/>
                  <a:gd name="connsiteX1" fmla="*/ 714857 w 1143804"/>
                  <a:gd name="connsiteY1" fmla="*/ 120275 h 735761"/>
                  <a:gd name="connsiteX2" fmla="*/ 1132620 w 1143804"/>
                  <a:gd name="connsiteY2" fmla="*/ 664715 h 735761"/>
                  <a:gd name="connsiteX3" fmla="*/ 1138304 w 1143804"/>
                  <a:gd name="connsiteY3" fmla="*/ 690860 h 735761"/>
                  <a:gd name="connsiteX4" fmla="*/ 1143804 w 1143804"/>
                  <a:gd name="connsiteY4" fmla="*/ 694035 h 735761"/>
                  <a:gd name="connsiteX5" fmla="*/ 1139308 w 1143804"/>
                  <a:gd name="connsiteY5" fmla="*/ 695472 h 735761"/>
                  <a:gd name="connsiteX6" fmla="*/ 1140311 w 1143804"/>
                  <a:gd name="connsiteY6" fmla="*/ 700085 h 735761"/>
                  <a:gd name="connsiteX7" fmla="*/ 1134812 w 1143804"/>
                  <a:gd name="connsiteY7" fmla="*/ 696911 h 735761"/>
                  <a:gd name="connsiteX8" fmla="*/ 1109327 w 1143804"/>
                  <a:gd name="connsiteY8" fmla="*/ 705060 h 735761"/>
                  <a:gd name="connsiteX9" fmla="*/ 428947 w 1143804"/>
                  <a:gd name="connsiteY9" fmla="*/ 615486 h 735761"/>
                  <a:gd name="connsiteX10" fmla="*/ 11184 w 1143804"/>
                  <a:gd name="connsiteY10" fmla="*/ 71046 h 735761"/>
                  <a:gd name="connsiteX11" fmla="*/ 5499 w 1143804"/>
                  <a:gd name="connsiteY11" fmla="*/ 44901 h 735761"/>
                  <a:gd name="connsiteX12" fmla="*/ 0 w 1143804"/>
                  <a:gd name="connsiteY12" fmla="*/ 41727 h 735761"/>
                  <a:gd name="connsiteX13" fmla="*/ 4496 w 1143804"/>
                  <a:gd name="connsiteY13" fmla="*/ 40289 h 735761"/>
                  <a:gd name="connsiteX14" fmla="*/ 3493 w 1143804"/>
                  <a:gd name="connsiteY14" fmla="*/ 35676 h 735761"/>
                  <a:gd name="connsiteX15" fmla="*/ 8992 w 1143804"/>
                  <a:gd name="connsiteY15" fmla="*/ 38851 h 735761"/>
                  <a:gd name="connsiteX16" fmla="*/ 34477 w 1143804"/>
                  <a:gd name="connsiteY16" fmla="*/ 30702 h 735761"/>
                  <a:gd name="connsiteX17" fmla="*/ 290619 w 1143804"/>
                  <a:gd name="connsiteY17" fmla="*/ 302 h 73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43804" h="735761">
                    <a:moveTo>
                      <a:pt x="290619" y="302"/>
                    </a:moveTo>
                    <a:cubicBezTo>
                      <a:pt x="435153" y="4056"/>
                      <a:pt x="580841" y="42901"/>
                      <a:pt x="714857" y="120275"/>
                    </a:cubicBezTo>
                    <a:cubicBezTo>
                      <a:pt x="929283" y="244074"/>
                      <a:pt x="1073229" y="443066"/>
                      <a:pt x="1132620" y="664715"/>
                    </a:cubicBezTo>
                    <a:lnTo>
                      <a:pt x="1138304" y="690860"/>
                    </a:lnTo>
                    <a:lnTo>
                      <a:pt x="1143804" y="694035"/>
                    </a:lnTo>
                    <a:lnTo>
                      <a:pt x="1139308" y="695472"/>
                    </a:lnTo>
                    <a:lnTo>
                      <a:pt x="1140311" y="700085"/>
                    </a:lnTo>
                    <a:lnTo>
                      <a:pt x="1134812" y="696911"/>
                    </a:lnTo>
                    <a:lnTo>
                      <a:pt x="1109327" y="705060"/>
                    </a:lnTo>
                    <a:cubicBezTo>
                      <a:pt x="887679" y="764450"/>
                      <a:pt x="643373" y="739285"/>
                      <a:pt x="428947" y="615486"/>
                    </a:cubicBezTo>
                    <a:cubicBezTo>
                      <a:pt x="214521" y="491687"/>
                      <a:pt x="70574" y="292695"/>
                      <a:pt x="11184" y="71046"/>
                    </a:cubicBezTo>
                    <a:lnTo>
                      <a:pt x="5499" y="44901"/>
                    </a:lnTo>
                    <a:lnTo>
                      <a:pt x="0" y="41727"/>
                    </a:lnTo>
                    <a:lnTo>
                      <a:pt x="4496" y="40289"/>
                    </a:lnTo>
                    <a:lnTo>
                      <a:pt x="3493" y="35676"/>
                    </a:lnTo>
                    <a:lnTo>
                      <a:pt x="8992" y="38851"/>
                    </a:lnTo>
                    <a:lnTo>
                      <a:pt x="34477" y="30702"/>
                    </a:lnTo>
                    <a:cubicBezTo>
                      <a:pt x="117595" y="8430"/>
                      <a:pt x="203899" y="-1950"/>
                      <a:pt x="290619" y="302"/>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8" name="Freeform: Shape 117">
                <a:extLst>
                  <a:ext uri="{FF2B5EF4-FFF2-40B4-BE49-F238E27FC236}">
                    <a16:creationId xmlns:a16="http://schemas.microsoft.com/office/drawing/2014/main" id="{EFF33D07-5387-4270-A0E6-7ED9E10B1A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4937151" y="5934581"/>
                <a:ext cx="1143804" cy="735761"/>
              </a:xfrm>
              <a:custGeom>
                <a:avLst/>
                <a:gdLst>
                  <a:gd name="connsiteX0" fmla="*/ 290619 w 1143804"/>
                  <a:gd name="connsiteY0" fmla="*/ 302 h 735761"/>
                  <a:gd name="connsiteX1" fmla="*/ 714857 w 1143804"/>
                  <a:gd name="connsiteY1" fmla="*/ 120275 h 735761"/>
                  <a:gd name="connsiteX2" fmla="*/ 1132620 w 1143804"/>
                  <a:gd name="connsiteY2" fmla="*/ 664715 h 735761"/>
                  <a:gd name="connsiteX3" fmla="*/ 1138304 w 1143804"/>
                  <a:gd name="connsiteY3" fmla="*/ 690860 h 735761"/>
                  <a:gd name="connsiteX4" fmla="*/ 1143804 w 1143804"/>
                  <a:gd name="connsiteY4" fmla="*/ 694035 h 735761"/>
                  <a:gd name="connsiteX5" fmla="*/ 1139308 w 1143804"/>
                  <a:gd name="connsiteY5" fmla="*/ 695472 h 735761"/>
                  <a:gd name="connsiteX6" fmla="*/ 1140311 w 1143804"/>
                  <a:gd name="connsiteY6" fmla="*/ 700085 h 735761"/>
                  <a:gd name="connsiteX7" fmla="*/ 1134812 w 1143804"/>
                  <a:gd name="connsiteY7" fmla="*/ 696911 h 735761"/>
                  <a:gd name="connsiteX8" fmla="*/ 1109327 w 1143804"/>
                  <a:gd name="connsiteY8" fmla="*/ 705060 h 735761"/>
                  <a:gd name="connsiteX9" fmla="*/ 428947 w 1143804"/>
                  <a:gd name="connsiteY9" fmla="*/ 615486 h 735761"/>
                  <a:gd name="connsiteX10" fmla="*/ 11184 w 1143804"/>
                  <a:gd name="connsiteY10" fmla="*/ 71046 h 735761"/>
                  <a:gd name="connsiteX11" fmla="*/ 5499 w 1143804"/>
                  <a:gd name="connsiteY11" fmla="*/ 44901 h 735761"/>
                  <a:gd name="connsiteX12" fmla="*/ 0 w 1143804"/>
                  <a:gd name="connsiteY12" fmla="*/ 41727 h 735761"/>
                  <a:gd name="connsiteX13" fmla="*/ 4496 w 1143804"/>
                  <a:gd name="connsiteY13" fmla="*/ 40289 h 735761"/>
                  <a:gd name="connsiteX14" fmla="*/ 3493 w 1143804"/>
                  <a:gd name="connsiteY14" fmla="*/ 35676 h 735761"/>
                  <a:gd name="connsiteX15" fmla="*/ 8992 w 1143804"/>
                  <a:gd name="connsiteY15" fmla="*/ 38851 h 735761"/>
                  <a:gd name="connsiteX16" fmla="*/ 34477 w 1143804"/>
                  <a:gd name="connsiteY16" fmla="*/ 30702 h 735761"/>
                  <a:gd name="connsiteX17" fmla="*/ 290619 w 1143804"/>
                  <a:gd name="connsiteY17" fmla="*/ 302 h 7357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43804" h="735761">
                    <a:moveTo>
                      <a:pt x="290619" y="302"/>
                    </a:moveTo>
                    <a:cubicBezTo>
                      <a:pt x="435153" y="4056"/>
                      <a:pt x="580841" y="42901"/>
                      <a:pt x="714857" y="120275"/>
                    </a:cubicBezTo>
                    <a:cubicBezTo>
                      <a:pt x="929283" y="244074"/>
                      <a:pt x="1073229" y="443066"/>
                      <a:pt x="1132620" y="664715"/>
                    </a:cubicBezTo>
                    <a:lnTo>
                      <a:pt x="1138304" y="690860"/>
                    </a:lnTo>
                    <a:lnTo>
                      <a:pt x="1143804" y="694035"/>
                    </a:lnTo>
                    <a:lnTo>
                      <a:pt x="1139308" y="695472"/>
                    </a:lnTo>
                    <a:lnTo>
                      <a:pt x="1140311" y="700085"/>
                    </a:lnTo>
                    <a:lnTo>
                      <a:pt x="1134812" y="696911"/>
                    </a:lnTo>
                    <a:lnTo>
                      <a:pt x="1109327" y="705060"/>
                    </a:lnTo>
                    <a:cubicBezTo>
                      <a:pt x="887679" y="764450"/>
                      <a:pt x="643373" y="739285"/>
                      <a:pt x="428947" y="615486"/>
                    </a:cubicBezTo>
                    <a:cubicBezTo>
                      <a:pt x="214521" y="491687"/>
                      <a:pt x="70574" y="292695"/>
                      <a:pt x="11184" y="71046"/>
                    </a:cubicBezTo>
                    <a:lnTo>
                      <a:pt x="5499" y="44901"/>
                    </a:lnTo>
                    <a:lnTo>
                      <a:pt x="0" y="41727"/>
                    </a:lnTo>
                    <a:lnTo>
                      <a:pt x="4496" y="40289"/>
                    </a:lnTo>
                    <a:lnTo>
                      <a:pt x="3493" y="35676"/>
                    </a:lnTo>
                    <a:lnTo>
                      <a:pt x="8992" y="38851"/>
                    </a:lnTo>
                    <a:lnTo>
                      <a:pt x="34477" y="30702"/>
                    </a:lnTo>
                    <a:cubicBezTo>
                      <a:pt x="117595" y="8430"/>
                      <a:pt x="203899" y="-1950"/>
                      <a:pt x="290619" y="302"/>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86" name="Group 85">
              <a:extLst>
                <a:ext uri="{FF2B5EF4-FFF2-40B4-BE49-F238E27FC236}">
                  <a16:creationId xmlns:a16="http://schemas.microsoft.com/office/drawing/2014/main" id="{1049F146-DADD-4A7F-B64A-C14385351C4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8669440" y="397061"/>
              <a:ext cx="1785983" cy="2208479"/>
              <a:chOff x="2725201" y="4453039"/>
              <a:chExt cx="1785983" cy="2208479"/>
            </a:xfrm>
          </p:grpSpPr>
          <p:cxnSp>
            <p:nvCxnSpPr>
              <p:cNvPr id="106" name="Straight Connector 105">
                <a:extLst>
                  <a:ext uri="{FF2B5EF4-FFF2-40B4-BE49-F238E27FC236}">
                    <a16:creationId xmlns:a16="http://schemas.microsoft.com/office/drawing/2014/main" id="{08208227-E6FD-4E62-A3E5-339B3116BFE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3618192" y="4453039"/>
                <a:ext cx="0" cy="220847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EBE45BAE-1944-4D0F-8799-E631B489F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2738439" y="5243393"/>
                <a:ext cx="1760933"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8" name="Freeform: Shape 107">
                <a:extLst>
                  <a:ext uri="{FF2B5EF4-FFF2-40B4-BE49-F238E27FC236}">
                    <a16:creationId xmlns:a16="http://schemas.microsoft.com/office/drawing/2014/main" id="{8B4E4D53-4C64-4FFC-9DEE-D23E84F95A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2725201" y="4861779"/>
                <a:ext cx="1785983" cy="1799739"/>
              </a:xfrm>
              <a:custGeom>
                <a:avLst/>
                <a:gdLst>
                  <a:gd name="connsiteX0" fmla="*/ 440819 w 1785983"/>
                  <a:gd name="connsiteY0" fmla="*/ 59 h 1799739"/>
                  <a:gd name="connsiteX1" fmla="*/ 845918 w 1785983"/>
                  <a:gd name="connsiteY1" fmla="*/ 261596 h 1799739"/>
                  <a:gd name="connsiteX2" fmla="*/ 892992 w 1785983"/>
                  <a:gd name="connsiteY2" fmla="*/ 360758 h 1799739"/>
                  <a:gd name="connsiteX3" fmla="*/ 892992 w 1785983"/>
                  <a:gd name="connsiteY3" fmla="*/ 365372 h 1799739"/>
                  <a:gd name="connsiteX4" fmla="*/ 940065 w 1785983"/>
                  <a:gd name="connsiteY4" fmla="*/ 266212 h 1799739"/>
                  <a:gd name="connsiteX5" fmla="*/ 1406106 w 1785983"/>
                  <a:gd name="connsiteY5" fmla="*/ 8338 h 1799739"/>
                  <a:gd name="connsiteX6" fmla="*/ 1022901 w 1785983"/>
                  <a:gd name="connsiteY6" fmla="*/ 1699451 h 1799739"/>
                  <a:gd name="connsiteX7" fmla="*/ 892991 w 1785983"/>
                  <a:gd name="connsiteY7" fmla="*/ 1799739 h 1799739"/>
                  <a:gd name="connsiteX8" fmla="*/ 892991 w 1785983"/>
                  <a:gd name="connsiteY8" fmla="*/ 1795123 h 1799739"/>
                  <a:gd name="connsiteX9" fmla="*/ 763082 w 1785983"/>
                  <a:gd name="connsiteY9" fmla="*/ 1694835 h 1799739"/>
                  <a:gd name="connsiteX10" fmla="*/ 379877 w 1785983"/>
                  <a:gd name="connsiteY10" fmla="*/ 3722 h 1799739"/>
                  <a:gd name="connsiteX11" fmla="*/ 440819 w 1785983"/>
                  <a:gd name="connsiteY11" fmla="*/ 59 h 1799739"/>
                  <a:gd name="connsiteX0" fmla="*/ 440819 w 1785983"/>
                  <a:gd name="connsiteY0" fmla="*/ 59 h 1849891"/>
                  <a:gd name="connsiteX1" fmla="*/ 845918 w 1785983"/>
                  <a:gd name="connsiteY1" fmla="*/ 261596 h 1849891"/>
                  <a:gd name="connsiteX2" fmla="*/ 892992 w 1785983"/>
                  <a:gd name="connsiteY2" fmla="*/ 360758 h 1849891"/>
                  <a:gd name="connsiteX3" fmla="*/ 892992 w 1785983"/>
                  <a:gd name="connsiteY3" fmla="*/ 365372 h 1849891"/>
                  <a:gd name="connsiteX4" fmla="*/ 940065 w 1785983"/>
                  <a:gd name="connsiteY4" fmla="*/ 266212 h 1849891"/>
                  <a:gd name="connsiteX5" fmla="*/ 1406106 w 1785983"/>
                  <a:gd name="connsiteY5" fmla="*/ 8338 h 1849891"/>
                  <a:gd name="connsiteX6" fmla="*/ 1022901 w 1785983"/>
                  <a:gd name="connsiteY6" fmla="*/ 1699451 h 1849891"/>
                  <a:gd name="connsiteX7" fmla="*/ 892991 w 1785983"/>
                  <a:gd name="connsiteY7" fmla="*/ 1799739 h 1849891"/>
                  <a:gd name="connsiteX8" fmla="*/ 838223 w 1785983"/>
                  <a:gd name="connsiteY8" fmla="*/ 1849891 h 1849891"/>
                  <a:gd name="connsiteX9" fmla="*/ 763082 w 1785983"/>
                  <a:gd name="connsiteY9" fmla="*/ 1694835 h 1849891"/>
                  <a:gd name="connsiteX10" fmla="*/ 379877 w 1785983"/>
                  <a:gd name="connsiteY10" fmla="*/ 3722 h 1849891"/>
                  <a:gd name="connsiteX11" fmla="*/ 440819 w 1785983"/>
                  <a:gd name="connsiteY11" fmla="*/ 59 h 1849891"/>
                  <a:gd name="connsiteX0" fmla="*/ 440819 w 1785983"/>
                  <a:gd name="connsiteY0" fmla="*/ 59 h 1799739"/>
                  <a:gd name="connsiteX1" fmla="*/ 845918 w 1785983"/>
                  <a:gd name="connsiteY1" fmla="*/ 261596 h 1799739"/>
                  <a:gd name="connsiteX2" fmla="*/ 892992 w 1785983"/>
                  <a:gd name="connsiteY2" fmla="*/ 360758 h 1799739"/>
                  <a:gd name="connsiteX3" fmla="*/ 892992 w 1785983"/>
                  <a:gd name="connsiteY3" fmla="*/ 365372 h 1799739"/>
                  <a:gd name="connsiteX4" fmla="*/ 940065 w 1785983"/>
                  <a:gd name="connsiteY4" fmla="*/ 266212 h 1799739"/>
                  <a:gd name="connsiteX5" fmla="*/ 1406106 w 1785983"/>
                  <a:gd name="connsiteY5" fmla="*/ 8338 h 1799739"/>
                  <a:gd name="connsiteX6" fmla="*/ 1022901 w 1785983"/>
                  <a:gd name="connsiteY6" fmla="*/ 1699451 h 1799739"/>
                  <a:gd name="connsiteX7" fmla="*/ 892991 w 1785983"/>
                  <a:gd name="connsiteY7" fmla="*/ 1799739 h 1799739"/>
                  <a:gd name="connsiteX8" fmla="*/ 763082 w 1785983"/>
                  <a:gd name="connsiteY8" fmla="*/ 1694835 h 1799739"/>
                  <a:gd name="connsiteX9" fmla="*/ 379877 w 1785983"/>
                  <a:gd name="connsiteY9" fmla="*/ 3722 h 1799739"/>
                  <a:gd name="connsiteX10" fmla="*/ 440819 w 1785983"/>
                  <a:gd name="connsiteY10" fmla="*/ 59 h 1799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785983" h="1799739">
                    <a:moveTo>
                      <a:pt x="440819" y="59"/>
                    </a:moveTo>
                    <a:cubicBezTo>
                      <a:pt x="584367" y="2557"/>
                      <a:pt x="735105" y="83293"/>
                      <a:pt x="845918" y="261596"/>
                    </a:cubicBezTo>
                    <a:lnTo>
                      <a:pt x="892992" y="360758"/>
                    </a:lnTo>
                    <a:lnTo>
                      <a:pt x="892992" y="365372"/>
                    </a:lnTo>
                    <a:lnTo>
                      <a:pt x="940065" y="266212"/>
                    </a:lnTo>
                    <a:cubicBezTo>
                      <a:pt x="1066709" y="62437"/>
                      <a:pt x="1245499" y="-13903"/>
                      <a:pt x="1406106" y="8338"/>
                    </a:cubicBezTo>
                    <a:cubicBezTo>
                      <a:pt x="1827702" y="66720"/>
                      <a:pt x="2124001" y="804388"/>
                      <a:pt x="1022901" y="1699451"/>
                    </a:cubicBezTo>
                    <a:lnTo>
                      <a:pt x="892991" y="1799739"/>
                    </a:lnTo>
                    <a:lnTo>
                      <a:pt x="763082" y="1694835"/>
                    </a:lnTo>
                    <a:cubicBezTo>
                      <a:pt x="-338018" y="799772"/>
                      <a:pt x="-41719" y="62104"/>
                      <a:pt x="379877" y="3722"/>
                    </a:cubicBezTo>
                    <a:cubicBezTo>
                      <a:pt x="399953" y="942"/>
                      <a:pt x="420313" y="-298"/>
                      <a:pt x="440819" y="59"/>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tx1"/>
                  </a:solidFill>
                  <a:latin typeface="Bell MT" panose="02020503060305020303" pitchFamily="18" charset="0"/>
                </a:endParaRPr>
              </a:p>
            </p:txBody>
          </p:sp>
          <p:sp>
            <p:nvSpPr>
              <p:cNvPr id="109" name="Rectangle 30">
                <a:extLst>
                  <a:ext uri="{FF2B5EF4-FFF2-40B4-BE49-F238E27FC236}">
                    <a16:creationId xmlns:a16="http://schemas.microsoft.com/office/drawing/2014/main" id="{1E469BE5-4D66-4EF4-8D95-9EE9B49E17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124232" y="5447997"/>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0" name="Rectangle 30">
                <a:extLst>
                  <a:ext uri="{FF2B5EF4-FFF2-40B4-BE49-F238E27FC236}">
                    <a16:creationId xmlns:a16="http://schemas.microsoft.com/office/drawing/2014/main" id="{97CC8B6D-C9C9-4420-B145-C479DBBFBB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315029" y="5983110"/>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7" name="Group 86">
              <a:extLst>
                <a:ext uri="{FF2B5EF4-FFF2-40B4-BE49-F238E27FC236}">
                  <a16:creationId xmlns:a16="http://schemas.microsoft.com/office/drawing/2014/main" id="{4C305DC7-D46C-40E8-B181-98D0417C317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flipV="1">
              <a:off x="9101269" y="2385858"/>
              <a:ext cx="864005" cy="1032464"/>
              <a:chOff x="2207971" y="2384401"/>
              <a:chExt cx="864005" cy="1032464"/>
            </a:xfrm>
          </p:grpSpPr>
          <p:sp>
            <p:nvSpPr>
              <p:cNvPr id="101" name="Freeform: Shape 100">
                <a:extLst>
                  <a:ext uri="{FF2B5EF4-FFF2-40B4-BE49-F238E27FC236}">
                    <a16:creationId xmlns:a16="http://schemas.microsoft.com/office/drawing/2014/main" id="{874A907D-7F5B-49D1-99A2-2EE5CBE606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2207971" y="2856305"/>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102" name="Freeform: Shape 101">
                <a:extLst>
                  <a:ext uri="{FF2B5EF4-FFF2-40B4-BE49-F238E27FC236}">
                    <a16:creationId xmlns:a16="http://schemas.microsoft.com/office/drawing/2014/main" id="{A2CB551E-1E4C-467D-A3D3-7BA52A2720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607238" y="2688467"/>
                <a:ext cx="464738" cy="464738"/>
              </a:xfrm>
              <a:custGeom>
                <a:avLst/>
                <a:gdLst>
                  <a:gd name="connsiteX0" fmla="*/ 446142 w 464738"/>
                  <a:gd name="connsiteY0" fmla="*/ 464738 h 464738"/>
                  <a:gd name="connsiteX1" fmla="*/ 130673 w 464738"/>
                  <a:gd name="connsiteY1" fmla="*/ 334066 h 464738"/>
                  <a:gd name="connsiteX2" fmla="*/ 0 w 464738"/>
                  <a:gd name="connsiteY2" fmla="*/ 18596 h 464738"/>
                  <a:gd name="connsiteX3" fmla="*/ 836 w 464738"/>
                  <a:gd name="connsiteY3" fmla="*/ 1089 h 464738"/>
                  <a:gd name="connsiteX4" fmla="*/ 606 w 464738"/>
                  <a:gd name="connsiteY4" fmla="*/ 859 h 464738"/>
                  <a:gd name="connsiteX5" fmla="*/ 848 w 464738"/>
                  <a:gd name="connsiteY5" fmla="*/ 848 h 464738"/>
                  <a:gd name="connsiteX6" fmla="*/ 859 w 464738"/>
                  <a:gd name="connsiteY6" fmla="*/ 606 h 464738"/>
                  <a:gd name="connsiteX7" fmla="*/ 1089 w 464738"/>
                  <a:gd name="connsiteY7" fmla="*/ 836 h 464738"/>
                  <a:gd name="connsiteX8" fmla="*/ 18596 w 464738"/>
                  <a:gd name="connsiteY8" fmla="*/ 0 h 464738"/>
                  <a:gd name="connsiteX9" fmla="*/ 334066 w 464738"/>
                  <a:gd name="connsiteY9" fmla="*/ 130672 h 464738"/>
                  <a:gd name="connsiteX10" fmla="*/ 464738 w 464738"/>
                  <a:gd name="connsiteY10" fmla="*/ 446142 h 464738"/>
                  <a:gd name="connsiteX11" fmla="*/ 463902 w 464738"/>
                  <a:gd name="connsiteY11" fmla="*/ 463650 h 464738"/>
                  <a:gd name="connsiteX12" fmla="*/ 464132 w 464738"/>
                  <a:gd name="connsiteY12" fmla="*/ 463880 h 464738"/>
                  <a:gd name="connsiteX13" fmla="*/ 463891 w 464738"/>
                  <a:gd name="connsiteY13" fmla="*/ 463892 h 464738"/>
                  <a:gd name="connsiteX14" fmla="*/ 463879 w 464738"/>
                  <a:gd name="connsiteY14" fmla="*/ 464132 h 464738"/>
                  <a:gd name="connsiteX15" fmla="*/ 463650 w 464738"/>
                  <a:gd name="connsiteY15" fmla="*/ 463903 h 464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8" h="464738">
                    <a:moveTo>
                      <a:pt x="446142" y="464738"/>
                    </a:moveTo>
                    <a:cubicBezTo>
                      <a:pt x="331965" y="464738"/>
                      <a:pt x="217787" y="421181"/>
                      <a:pt x="130673" y="334066"/>
                    </a:cubicBezTo>
                    <a:cubicBezTo>
                      <a:pt x="43558" y="246952"/>
                      <a:pt x="1" y="132774"/>
                      <a:pt x="0" y="18596"/>
                    </a:cubicBezTo>
                    <a:lnTo>
                      <a:pt x="836" y="1089"/>
                    </a:lnTo>
                    <a:lnTo>
                      <a:pt x="606" y="859"/>
                    </a:lnTo>
                    <a:lnTo>
                      <a:pt x="848" y="848"/>
                    </a:lnTo>
                    <a:lnTo>
                      <a:pt x="859" y="606"/>
                    </a:lnTo>
                    <a:lnTo>
                      <a:pt x="1089" y="836"/>
                    </a:lnTo>
                    <a:lnTo>
                      <a:pt x="18596" y="0"/>
                    </a:lnTo>
                    <a:cubicBezTo>
                      <a:pt x="132774" y="0"/>
                      <a:pt x="246951" y="43557"/>
                      <a:pt x="334066" y="130672"/>
                    </a:cubicBezTo>
                    <a:cubicBezTo>
                      <a:pt x="421181" y="217787"/>
                      <a:pt x="464738" y="331964"/>
                      <a:pt x="464738" y="446142"/>
                    </a:cubicBezTo>
                    <a:lnTo>
                      <a:pt x="463902" y="463650"/>
                    </a:lnTo>
                    <a:lnTo>
                      <a:pt x="464132" y="463880"/>
                    </a:lnTo>
                    <a:lnTo>
                      <a:pt x="463891" y="463892"/>
                    </a:lnTo>
                    <a:lnTo>
                      <a:pt x="463879" y="464132"/>
                    </a:lnTo>
                    <a:lnTo>
                      <a:pt x="463650" y="463903"/>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103" name="Group 102">
                <a:extLst>
                  <a:ext uri="{FF2B5EF4-FFF2-40B4-BE49-F238E27FC236}">
                    <a16:creationId xmlns:a16="http://schemas.microsoft.com/office/drawing/2014/main" id="{DFA76F48-9EFD-452A-B0B9-363207E9F3D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2440769" y="2384401"/>
                <a:ext cx="313009" cy="1032464"/>
                <a:chOff x="2440769" y="2384401"/>
                <a:chExt cx="313009" cy="1032464"/>
              </a:xfrm>
            </p:grpSpPr>
            <p:cxnSp>
              <p:nvCxnSpPr>
                <p:cNvPr id="104" name="Straight Connector 103">
                  <a:extLst>
                    <a:ext uri="{FF2B5EF4-FFF2-40B4-BE49-F238E27FC236}">
                      <a16:creationId xmlns:a16="http://schemas.microsoft.com/office/drawing/2014/main" id="{FA58951F-7DDC-408C-A381-96773B5C044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2440769" y="2516865"/>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9844DEAE-03C1-47CA-AD25-A4799167650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8100000" flipH="1">
                  <a:off x="2753778" y="2384401"/>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88" name="Oval 87">
              <a:extLst>
                <a:ext uri="{FF2B5EF4-FFF2-40B4-BE49-F238E27FC236}">
                  <a16:creationId xmlns:a16="http://schemas.microsoft.com/office/drawing/2014/main" id="{9DED8F11-2AB8-4BC3-90AA-2063E11996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9092921" y="5784159"/>
              <a:ext cx="340415" cy="34041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9" name="Oval 88">
              <a:extLst>
                <a:ext uri="{FF2B5EF4-FFF2-40B4-BE49-F238E27FC236}">
                  <a16:creationId xmlns:a16="http://schemas.microsoft.com/office/drawing/2014/main" id="{EFFC5F39-870E-4D66-853D-4F4EE1C513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10514516" y="834250"/>
              <a:ext cx="340415" cy="340415"/>
            </a:xfrm>
            <a:prstGeom prst="ellipse">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90" name="Group 89">
              <a:extLst>
                <a:ext uri="{FF2B5EF4-FFF2-40B4-BE49-F238E27FC236}">
                  <a16:creationId xmlns:a16="http://schemas.microsoft.com/office/drawing/2014/main" id="{C88C80A8-E095-4A4F-87E4-8AD7E7C57A3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flipH="1">
              <a:off x="10698843" y="1090043"/>
              <a:ext cx="901736" cy="2160000"/>
              <a:chOff x="8217770" y="397306"/>
              <a:chExt cx="901736" cy="2160000"/>
            </a:xfrm>
          </p:grpSpPr>
          <p:cxnSp>
            <p:nvCxnSpPr>
              <p:cNvPr id="97" name="Straight Connector 96">
                <a:extLst>
                  <a:ext uri="{FF2B5EF4-FFF2-40B4-BE49-F238E27FC236}">
                    <a16:creationId xmlns:a16="http://schemas.microsoft.com/office/drawing/2014/main" id="{2ABDBCCB-5528-4B88-8E71-4594FA5300B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668638" y="397306"/>
                <a:ext cx="0" cy="216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8" name="Freeform: Shape 97">
                <a:extLst>
                  <a:ext uri="{FF2B5EF4-FFF2-40B4-BE49-F238E27FC236}">
                    <a16:creationId xmlns:a16="http://schemas.microsoft.com/office/drawing/2014/main" id="{A72526B2-FC30-4028-887E-A0A9559FDB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8217770" y="397306"/>
                <a:ext cx="901736" cy="1868598"/>
              </a:xfrm>
              <a:custGeom>
                <a:avLst/>
                <a:gdLst>
                  <a:gd name="connsiteX0" fmla="*/ 450869 w 901736"/>
                  <a:gd name="connsiteY0" fmla="*/ 0 h 1868598"/>
                  <a:gd name="connsiteX1" fmla="*/ 450868 w 901736"/>
                  <a:gd name="connsiteY1" fmla="*/ 0 h 1868598"/>
                  <a:gd name="connsiteX2" fmla="*/ 450867 w 901736"/>
                  <a:gd name="connsiteY2" fmla="*/ 0 h 1868598"/>
                  <a:gd name="connsiteX3" fmla="*/ 409125 w 901736"/>
                  <a:gd name="connsiteY3" fmla="*/ 52638 h 1868598"/>
                  <a:gd name="connsiteX4" fmla="*/ 7089 w 901736"/>
                  <a:gd name="connsiteY4" fmla="*/ 1225278 h 1868598"/>
                  <a:gd name="connsiteX5" fmla="*/ 140 w 901736"/>
                  <a:gd name="connsiteY5" fmla="*/ 1416229 h 1868598"/>
                  <a:gd name="connsiteX6" fmla="*/ 141 w 901736"/>
                  <a:gd name="connsiteY6" fmla="*/ 1416229 h 1868598"/>
                  <a:gd name="connsiteX7" fmla="*/ 0 w 901736"/>
                  <a:gd name="connsiteY7" fmla="*/ 1420099 h 1868598"/>
                  <a:gd name="connsiteX8" fmla="*/ 9012 w 901736"/>
                  <a:gd name="connsiteY8" fmla="*/ 1509500 h 1868598"/>
                  <a:gd name="connsiteX9" fmla="*/ 449610 w 901736"/>
                  <a:gd name="connsiteY9" fmla="*/ 1868598 h 1868598"/>
                  <a:gd name="connsiteX10" fmla="*/ 450868 w 901736"/>
                  <a:gd name="connsiteY10" fmla="*/ 1868471 h 1868598"/>
                  <a:gd name="connsiteX11" fmla="*/ 452126 w 901736"/>
                  <a:gd name="connsiteY11" fmla="*/ 1868598 h 1868598"/>
                  <a:gd name="connsiteX12" fmla="*/ 892724 w 901736"/>
                  <a:gd name="connsiteY12" fmla="*/ 1509500 h 1868598"/>
                  <a:gd name="connsiteX13" fmla="*/ 901736 w 901736"/>
                  <a:gd name="connsiteY13" fmla="*/ 1420099 h 1868598"/>
                  <a:gd name="connsiteX14" fmla="*/ 901595 w 901736"/>
                  <a:gd name="connsiteY14" fmla="*/ 1416229 h 1868598"/>
                  <a:gd name="connsiteX15" fmla="*/ 901596 w 901736"/>
                  <a:gd name="connsiteY15" fmla="*/ 1416229 h 1868598"/>
                  <a:gd name="connsiteX16" fmla="*/ 894647 w 901736"/>
                  <a:gd name="connsiteY16" fmla="*/ 1225278 h 1868598"/>
                  <a:gd name="connsiteX17" fmla="*/ 492611 w 901736"/>
                  <a:gd name="connsiteY17" fmla="*/ 52638 h 1868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01736" h="1868598">
                    <a:moveTo>
                      <a:pt x="450869" y="0"/>
                    </a:moveTo>
                    <a:lnTo>
                      <a:pt x="450868" y="0"/>
                    </a:lnTo>
                    <a:lnTo>
                      <a:pt x="450867" y="0"/>
                    </a:lnTo>
                    <a:lnTo>
                      <a:pt x="409125" y="52638"/>
                    </a:lnTo>
                    <a:cubicBezTo>
                      <a:pt x="187876" y="359618"/>
                      <a:pt x="40481" y="769067"/>
                      <a:pt x="7089" y="1225278"/>
                    </a:cubicBezTo>
                    <a:lnTo>
                      <a:pt x="140" y="1416229"/>
                    </a:lnTo>
                    <a:lnTo>
                      <a:pt x="141" y="1416229"/>
                    </a:lnTo>
                    <a:lnTo>
                      <a:pt x="0" y="1420099"/>
                    </a:lnTo>
                    <a:lnTo>
                      <a:pt x="9012" y="1509500"/>
                    </a:lnTo>
                    <a:cubicBezTo>
                      <a:pt x="50948" y="1714437"/>
                      <a:pt x="232276" y="1868598"/>
                      <a:pt x="449610" y="1868598"/>
                    </a:cubicBezTo>
                    <a:lnTo>
                      <a:pt x="450868" y="1868471"/>
                    </a:lnTo>
                    <a:lnTo>
                      <a:pt x="452126" y="1868598"/>
                    </a:lnTo>
                    <a:cubicBezTo>
                      <a:pt x="669460" y="1868598"/>
                      <a:pt x="850788" y="1714437"/>
                      <a:pt x="892724" y="1509500"/>
                    </a:cubicBezTo>
                    <a:lnTo>
                      <a:pt x="901736" y="1420099"/>
                    </a:lnTo>
                    <a:lnTo>
                      <a:pt x="901595" y="1416229"/>
                    </a:lnTo>
                    <a:lnTo>
                      <a:pt x="901596" y="1416229"/>
                    </a:lnTo>
                    <a:lnTo>
                      <a:pt x="894647" y="1225278"/>
                    </a:lnTo>
                    <a:cubicBezTo>
                      <a:pt x="861255" y="769067"/>
                      <a:pt x="713860" y="359618"/>
                      <a:pt x="492611" y="52638"/>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9" name="Rectangle 5">
                <a:extLst>
                  <a:ext uri="{FF2B5EF4-FFF2-40B4-BE49-F238E27FC236}">
                    <a16:creationId xmlns:a16="http://schemas.microsoft.com/office/drawing/2014/main" id="{6F50CD0A-EB53-43E3-B229-56581B16DE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8370075" y="1136688"/>
                <a:ext cx="597126" cy="597126"/>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5">
                <a:extLst>
                  <a:ext uri="{FF2B5EF4-FFF2-40B4-BE49-F238E27FC236}">
                    <a16:creationId xmlns:a16="http://schemas.microsoft.com/office/drawing/2014/main" id="{07439A8C-E126-4EF8-9DDE-B12EEB6344C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8457521" y="720913"/>
                <a:ext cx="422234" cy="422234"/>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1" name="Group 90">
              <a:extLst>
                <a:ext uri="{FF2B5EF4-FFF2-40B4-BE49-F238E27FC236}">
                  <a16:creationId xmlns:a16="http://schemas.microsoft.com/office/drawing/2014/main" id="{F971A352-3CE3-4D4E-89FF-4AC76D5628B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flipH="1">
              <a:off x="8254545" y="4918166"/>
              <a:ext cx="571820" cy="1620000"/>
              <a:chOff x="8482785" y="4330454"/>
              <a:chExt cx="571820" cy="1620000"/>
            </a:xfrm>
          </p:grpSpPr>
          <p:sp>
            <p:nvSpPr>
              <p:cNvPr id="95" name="Freeform: Shape 94">
                <a:extLst>
                  <a:ext uri="{FF2B5EF4-FFF2-40B4-BE49-F238E27FC236}">
                    <a16:creationId xmlns:a16="http://schemas.microsoft.com/office/drawing/2014/main" id="{1181DD3C-BB7E-4654-97CB-5EBA46737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482785" y="4333632"/>
                <a:ext cx="571820" cy="1311956"/>
              </a:xfrm>
              <a:custGeom>
                <a:avLst/>
                <a:gdLst>
                  <a:gd name="connsiteX0" fmla="*/ 282417 w 571820"/>
                  <a:gd name="connsiteY0" fmla="*/ 0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17" fmla="*/ 282417 w 571820"/>
                  <a:gd name="connsiteY17" fmla="*/ 6349 h 1316717"/>
                  <a:gd name="connsiteX0" fmla="*/ 282417 w 571820"/>
                  <a:gd name="connsiteY0" fmla="*/ 6349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17" fmla="*/ 282417 w 571820"/>
                  <a:gd name="connsiteY17" fmla="*/ 6349 h 1316717"/>
                  <a:gd name="connsiteX0" fmla="*/ 262617 w 571820"/>
                  <a:gd name="connsiteY0" fmla="*/ 24345 h 1316717"/>
                  <a:gd name="connsiteX1" fmla="*/ 285910 w 571820"/>
                  <a:gd name="connsiteY1" fmla="*/ 3175 h 1316717"/>
                  <a:gd name="connsiteX2" fmla="*/ 287393 w 571820"/>
                  <a:gd name="connsiteY2" fmla="*/ 1827 h 1316717"/>
                  <a:gd name="connsiteX3" fmla="*/ 289403 w 571820"/>
                  <a:gd name="connsiteY3" fmla="*/ 0 h 1316717"/>
                  <a:gd name="connsiteX4" fmla="*/ 289403 w 571820"/>
                  <a:gd name="connsiteY4" fmla="*/ 6349 h 1316717"/>
                  <a:gd name="connsiteX5" fmla="*/ 309203 w 571820"/>
                  <a:gd name="connsiteY5" fmla="*/ 24345 h 1316717"/>
                  <a:gd name="connsiteX6" fmla="*/ 571820 w 571820"/>
                  <a:gd name="connsiteY6" fmla="*/ 658359 h 1316717"/>
                  <a:gd name="connsiteX7" fmla="*/ 309203 w 571820"/>
                  <a:gd name="connsiteY7" fmla="*/ 1292372 h 1316717"/>
                  <a:gd name="connsiteX8" fmla="*/ 289403 w 571820"/>
                  <a:gd name="connsiteY8" fmla="*/ 1310368 h 1316717"/>
                  <a:gd name="connsiteX9" fmla="*/ 289403 w 571820"/>
                  <a:gd name="connsiteY9" fmla="*/ 1316717 h 1316717"/>
                  <a:gd name="connsiteX10" fmla="*/ 287393 w 571820"/>
                  <a:gd name="connsiteY10" fmla="*/ 1314890 h 1316717"/>
                  <a:gd name="connsiteX11" fmla="*/ 285910 w 571820"/>
                  <a:gd name="connsiteY11" fmla="*/ 1313542 h 1316717"/>
                  <a:gd name="connsiteX12" fmla="*/ 282417 w 571820"/>
                  <a:gd name="connsiteY12" fmla="*/ 1316717 h 1316717"/>
                  <a:gd name="connsiteX13" fmla="*/ 282417 w 571820"/>
                  <a:gd name="connsiteY13" fmla="*/ 1310367 h 1316717"/>
                  <a:gd name="connsiteX14" fmla="*/ 262617 w 571820"/>
                  <a:gd name="connsiteY14" fmla="*/ 1292372 h 1316717"/>
                  <a:gd name="connsiteX15" fmla="*/ 0 w 571820"/>
                  <a:gd name="connsiteY15" fmla="*/ 658358 h 1316717"/>
                  <a:gd name="connsiteX16" fmla="*/ 262617 w 571820"/>
                  <a:gd name="connsiteY16" fmla="*/ 24345 h 1316717"/>
                  <a:gd name="connsiteX0" fmla="*/ 262617 w 571820"/>
                  <a:gd name="connsiteY0" fmla="*/ 24345 h 1316717"/>
                  <a:gd name="connsiteX1" fmla="*/ 285910 w 571820"/>
                  <a:gd name="connsiteY1" fmla="*/ 3175 h 1316717"/>
                  <a:gd name="connsiteX2" fmla="*/ 287393 w 571820"/>
                  <a:gd name="connsiteY2" fmla="*/ 1827 h 1316717"/>
                  <a:gd name="connsiteX3" fmla="*/ 289403 w 571820"/>
                  <a:gd name="connsiteY3" fmla="*/ 0 h 1316717"/>
                  <a:gd name="connsiteX4" fmla="*/ 309203 w 571820"/>
                  <a:gd name="connsiteY4" fmla="*/ 24345 h 1316717"/>
                  <a:gd name="connsiteX5" fmla="*/ 571820 w 571820"/>
                  <a:gd name="connsiteY5" fmla="*/ 658359 h 1316717"/>
                  <a:gd name="connsiteX6" fmla="*/ 309203 w 571820"/>
                  <a:gd name="connsiteY6" fmla="*/ 1292372 h 1316717"/>
                  <a:gd name="connsiteX7" fmla="*/ 289403 w 571820"/>
                  <a:gd name="connsiteY7" fmla="*/ 1310368 h 1316717"/>
                  <a:gd name="connsiteX8" fmla="*/ 289403 w 571820"/>
                  <a:gd name="connsiteY8" fmla="*/ 1316717 h 1316717"/>
                  <a:gd name="connsiteX9" fmla="*/ 287393 w 571820"/>
                  <a:gd name="connsiteY9" fmla="*/ 1314890 h 1316717"/>
                  <a:gd name="connsiteX10" fmla="*/ 285910 w 571820"/>
                  <a:gd name="connsiteY10" fmla="*/ 1313542 h 1316717"/>
                  <a:gd name="connsiteX11" fmla="*/ 282417 w 571820"/>
                  <a:gd name="connsiteY11" fmla="*/ 1316717 h 1316717"/>
                  <a:gd name="connsiteX12" fmla="*/ 282417 w 571820"/>
                  <a:gd name="connsiteY12" fmla="*/ 1310367 h 1316717"/>
                  <a:gd name="connsiteX13" fmla="*/ 262617 w 571820"/>
                  <a:gd name="connsiteY13" fmla="*/ 1292372 h 1316717"/>
                  <a:gd name="connsiteX14" fmla="*/ 0 w 571820"/>
                  <a:gd name="connsiteY14" fmla="*/ 658358 h 1316717"/>
                  <a:gd name="connsiteX15" fmla="*/ 262617 w 571820"/>
                  <a:gd name="connsiteY15" fmla="*/ 24345 h 1316717"/>
                  <a:gd name="connsiteX0" fmla="*/ 262617 w 571820"/>
                  <a:gd name="connsiteY0" fmla="*/ 22518 h 1314890"/>
                  <a:gd name="connsiteX1" fmla="*/ 285910 w 571820"/>
                  <a:gd name="connsiteY1" fmla="*/ 1348 h 1314890"/>
                  <a:gd name="connsiteX2" fmla="*/ 287393 w 571820"/>
                  <a:gd name="connsiteY2" fmla="*/ 0 h 1314890"/>
                  <a:gd name="connsiteX3" fmla="*/ 309203 w 571820"/>
                  <a:gd name="connsiteY3" fmla="*/ 22518 h 1314890"/>
                  <a:gd name="connsiteX4" fmla="*/ 571820 w 571820"/>
                  <a:gd name="connsiteY4" fmla="*/ 656532 h 1314890"/>
                  <a:gd name="connsiteX5" fmla="*/ 309203 w 571820"/>
                  <a:gd name="connsiteY5" fmla="*/ 1290545 h 1314890"/>
                  <a:gd name="connsiteX6" fmla="*/ 289403 w 571820"/>
                  <a:gd name="connsiteY6" fmla="*/ 1308541 h 1314890"/>
                  <a:gd name="connsiteX7" fmla="*/ 289403 w 571820"/>
                  <a:gd name="connsiteY7" fmla="*/ 1314890 h 1314890"/>
                  <a:gd name="connsiteX8" fmla="*/ 287393 w 571820"/>
                  <a:gd name="connsiteY8" fmla="*/ 1313063 h 1314890"/>
                  <a:gd name="connsiteX9" fmla="*/ 285910 w 571820"/>
                  <a:gd name="connsiteY9" fmla="*/ 1311715 h 1314890"/>
                  <a:gd name="connsiteX10" fmla="*/ 282417 w 571820"/>
                  <a:gd name="connsiteY10" fmla="*/ 1314890 h 1314890"/>
                  <a:gd name="connsiteX11" fmla="*/ 282417 w 571820"/>
                  <a:gd name="connsiteY11" fmla="*/ 1308540 h 1314890"/>
                  <a:gd name="connsiteX12" fmla="*/ 262617 w 571820"/>
                  <a:gd name="connsiteY12" fmla="*/ 1290545 h 1314890"/>
                  <a:gd name="connsiteX13" fmla="*/ 0 w 571820"/>
                  <a:gd name="connsiteY13" fmla="*/ 656531 h 1314890"/>
                  <a:gd name="connsiteX14" fmla="*/ 262617 w 571820"/>
                  <a:gd name="connsiteY14" fmla="*/ 22518 h 1314890"/>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85910 w 571820"/>
                  <a:gd name="connsiteY8" fmla="*/ 1310367 h 1313542"/>
                  <a:gd name="connsiteX9" fmla="*/ 282417 w 571820"/>
                  <a:gd name="connsiteY9" fmla="*/ 1313542 h 1313542"/>
                  <a:gd name="connsiteX10" fmla="*/ 282417 w 571820"/>
                  <a:gd name="connsiteY10" fmla="*/ 1307192 h 1313542"/>
                  <a:gd name="connsiteX11" fmla="*/ 262617 w 571820"/>
                  <a:gd name="connsiteY11" fmla="*/ 1289197 h 1313542"/>
                  <a:gd name="connsiteX12" fmla="*/ 0 w 571820"/>
                  <a:gd name="connsiteY12" fmla="*/ 655183 h 1313542"/>
                  <a:gd name="connsiteX13" fmla="*/ 262617 w 571820"/>
                  <a:gd name="connsiteY13"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85910 w 571820"/>
                  <a:gd name="connsiteY8" fmla="*/ 1310367 h 1313542"/>
                  <a:gd name="connsiteX9" fmla="*/ 282417 w 571820"/>
                  <a:gd name="connsiteY9" fmla="*/ 1313542 h 1313542"/>
                  <a:gd name="connsiteX10" fmla="*/ 262617 w 571820"/>
                  <a:gd name="connsiteY10" fmla="*/ 1289197 h 1313542"/>
                  <a:gd name="connsiteX11" fmla="*/ 0 w 571820"/>
                  <a:gd name="connsiteY11" fmla="*/ 655183 h 1313542"/>
                  <a:gd name="connsiteX12" fmla="*/ 262617 w 571820"/>
                  <a:gd name="connsiteY12"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85910 w 571820"/>
                  <a:gd name="connsiteY8" fmla="*/ 1310367 h 1313542"/>
                  <a:gd name="connsiteX9" fmla="*/ 262617 w 571820"/>
                  <a:gd name="connsiteY9" fmla="*/ 1289197 h 1313542"/>
                  <a:gd name="connsiteX10" fmla="*/ 0 w 571820"/>
                  <a:gd name="connsiteY10" fmla="*/ 655183 h 1313542"/>
                  <a:gd name="connsiteX11" fmla="*/ 262617 w 571820"/>
                  <a:gd name="connsiteY11"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87393 w 571820"/>
                  <a:gd name="connsiteY7" fmla="*/ 1311715 h 1313542"/>
                  <a:gd name="connsiteX8" fmla="*/ 262617 w 571820"/>
                  <a:gd name="connsiteY8" fmla="*/ 1289197 h 1313542"/>
                  <a:gd name="connsiteX9" fmla="*/ 0 w 571820"/>
                  <a:gd name="connsiteY9" fmla="*/ 655183 h 1313542"/>
                  <a:gd name="connsiteX10" fmla="*/ 262617 w 571820"/>
                  <a:gd name="connsiteY10" fmla="*/ 21170 h 1313542"/>
                  <a:gd name="connsiteX0" fmla="*/ 262617 w 571820"/>
                  <a:gd name="connsiteY0" fmla="*/ 21170 h 1313542"/>
                  <a:gd name="connsiteX1" fmla="*/ 285910 w 571820"/>
                  <a:gd name="connsiteY1" fmla="*/ 0 h 1313542"/>
                  <a:gd name="connsiteX2" fmla="*/ 309203 w 571820"/>
                  <a:gd name="connsiteY2" fmla="*/ 21170 h 1313542"/>
                  <a:gd name="connsiteX3" fmla="*/ 571820 w 571820"/>
                  <a:gd name="connsiteY3" fmla="*/ 655184 h 1313542"/>
                  <a:gd name="connsiteX4" fmla="*/ 309203 w 571820"/>
                  <a:gd name="connsiteY4" fmla="*/ 1289197 h 1313542"/>
                  <a:gd name="connsiteX5" fmla="*/ 289403 w 571820"/>
                  <a:gd name="connsiteY5" fmla="*/ 1307193 h 1313542"/>
                  <a:gd name="connsiteX6" fmla="*/ 289403 w 571820"/>
                  <a:gd name="connsiteY6" fmla="*/ 1313542 h 1313542"/>
                  <a:gd name="connsiteX7" fmla="*/ 262617 w 571820"/>
                  <a:gd name="connsiteY7" fmla="*/ 1289197 h 1313542"/>
                  <a:gd name="connsiteX8" fmla="*/ 0 w 571820"/>
                  <a:gd name="connsiteY8" fmla="*/ 655183 h 1313542"/>
                  <a:gd name="connsiteX9" fmla="*/ 262617 w 571820"/>
                  <a:gd name="connsiteY9" fmla="*/ 21170 h 1313542"/>
                  <a:gd name="connsiteX0" fmla="*/ 262617 w 571820"/>
                  <a:gd name="connsiteY0" fmla="*/ 21170 h 1364739"/>
                  <a:gd name="connsiteX1" fmla="*/ 285910 w 571820"/>
                  <a:gd name="connsiteY1" fmla="*/ 0 h 1364739"/>
                  <a:gd name="connsiteX2" fmla="*/ 309203 w 571820"/>
                  <a:gd name="connsiteY2" fmla="*/ 21170 h 1364739"/>
                  <a:gd name="connsiteX3" fmla="*/ 571820 w 571820"/>
                  <a:gd name="connsiteY3" fmla="*/ 655184 h 1364739"/>
                  <a:gd name="connsiteX4" fmla="*/ 309203 w 571820"/>
                  <a:gd name="connsiteY4" fmla="*/ 1289197 h 1364739"/>
                  <a:gd name="connsiteX5" fmla="*/ 289403 w 571820"/>
                  <a:gd name="connsiteY5" fmla="*/ 1307193 h 1364739"/>
                  <a:gd name="connsiteX6" fmla="*/ 177485 w 571820"/>
                  <a:gd name="connsiteY6" fmla="*/ 1364739 h 1364739"/>
                  <a:gd name="connsiteX7" fmla="*/ 262617 w 571820"/>
                  <a:gd name="connsiteY7" fmla="*/ 1289197 h 1364739"/>
                  <a:gd name="connsiteX8" fmla="*/ 0 w 571820"/>
                  <a:gd name="connsiteY8" fmla="*/ 655183 h 1364739"/>
                  <a:gd name="connsiteX9" fmla="*/ 262617 w 571820"/>
                  <a:gd name="connsiteY9" fmla="*/ 21170 h 1364739"/>
                  <a:gd name="connsiteX0" fmla="*/ 262617 w 571820"/>
                  <a:gd name="connsiteY0" fmla="*/ 21170 h 1364739"/>
                  <a:gd name="connsiteX1" fmla="*/ 285910 w 571820"/>
                  <a:gd name="connsiteY1" fmla="*/ 0 h 1364739"/>
                  <a:gd name="connsiteX2" fmla="*/ 309203 w 571820"/>
                  <a:gd name="connsiteY2" fmla="*/ 21170 h 1364739"/>
                  <a:gd name="connsiteX3" fmla="*/ 571820 w 571820"/>
                  <a:gd name="connsiteY3" fmla="*/ 655184 h 1364739"/>
                  <a:gd name="connsiteX4" fmla="*/ 309203 w 571820"/>
                  <a:gd name="connsiteY4" fmla="*/ 1289197 h 1364739"/>
                  <a:gd name="connsiteX5" fmla="*/ 285832 w 571820"/>
                  <a:gd name="connsiteY5" fmla="*/ 1311956 h 1364739"/>
                  <a:gd name="connsiteX6" fmla="*/ 177485 w 571820"/>
                  <a:gd name="connsiteY6" fmla="*/ 1364739 h 1364739"/>
                  <a:gd name="connsiteX7" fmla="*/ 262617 w 571820"/>
                  <a:gd name="connsiteY7" fmla="*/ 1289197 h 1364739"/>
                  <a:gd name="connsiteX8" fmla="*/ 0 w 571820"/>
                  <a:gd name="connsiteY8" fmla="*/ 655183 h 1364739"/>
                  <a:gd name="connsiteX9" fmla="*/ 262617 w 571820"/>
                  <a:gd name="connsiteY9" fmla="*/ 21170 h 1364739"/>
                  <a:gd name="connsiteX0" fmla="*/ 262617 w 571820"/>
                  <a:gd name="connsiteY0" fmla="*/ 21170 h 1311956"/>
                  <a:gd name="connsiteX1" fmla="*/ 285910 w 571820"/>
                  <a:gd name="connsiteY1" fmla="*/ 0 h 1311956"/>
                  <a:gd name="connsiteX2" fmla="*/ 309203 w 571820"/>
                  <a:gd name="connsiteY2" fmla="*/ 21170 h 1311956"/>
                  <a:gd name="connsiteX3" fmla="*/ 571820 w 571820"/>
                  <a:gd name="connsiteY3" fmla="*/ 655184 h 1311956"/>
                  <a:gd name="connsiteX4" fmla="*/ 309203 w 571820"/>
                  <a:gd name="connsiteY4" fmla="*/ 1289197 h 1311956"/>
                  <a:gd name="connsiteX5" fmla="*/ 285832 w 571820"/>
                  <a:gd name="connsiteY5" fmla="*/ 1311956 h 1311956"/>
                  <a:gd name="connsiteX6" fmla="*/ 262617 w 571820"/>
                  <a:gd name="connsiteY6" fmla="*/ 1289197 h 1311956"/>
                  <a:gd name="connsiteX7" fmla="*/ 0 w 571820"/>
                  <a:gd name="connsiteY7" fmla="*/ 655183 h 1311956"/>
                  <a:gd name="connsiteX8" fmla="*/ 262617 w 571820"/>
                  <a:gd name="connsiteY8" fmla="*/ 21170 h 13119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820" h="1311956">
                    <a:moveTo>
                      <a:pt x="262617" y="21170"/>
                    </a:moveTo>
                    <a:lnTo>
                      <a:pt x="285910" y="0"/>
                    </a:lnTo>
                    <a:lnTo>
                      <a:pt x="309203" y="21170"/>
                    </a:lnTo>
                    <a:cubicBezTo>
                      <a:pt x="471461" y="183428"/>
                      <a:pt x="571820" y="407586"/>
                      <a:pt x="571820" y="655184"/>
                    </a:cubicBezTo>
                    <a:cubicBezTo>
                      <a:pt x="571820" y="902781"/>
                      <a:pt x="471461" y="1126939"/>
                      <a:pt x="309203" y="1289197"/>
                    </a:cubicBezTo>
                    <a:lnTo>
                      <a:pt x="285832" y="1311956"/>
                    </a:lnTo>
                    <a:lnTo>
                      <a:pt x="262617" y="1289197"/>
                    </a:lnTo>
                    <a:cubicBezTo>
                      <a:pt x="100359" y="1126938"/>
                      <a:pt x="0" y="902781"/>
                      <a:pt x="0" y="655183"/>
                    </a:cubicBezTo>
                    <a:cubicBezTo>
                      <a:pt x="0" y="407586"/>
                      <a:pt x="100359" y="183428"/>
                      <a:pt x="262617" y="21170"/>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96" name="Straight Connector 95">
                <a:extLst>
                  <a:ext uri="{FF2B5EF4-FFF2-40B4-BE49-F238E27FC236}">
                    <a16:creationId xmlns:a16="http://schemas.microsoft.com/office/drawing/2014/main" id="{DBFDB5FE-621F-4885-8FE3-F32C80AB0D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8768695" y="4330454"/>
                <a:ext cx="0" cy="162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2" name="Group 91">
              <a:extLst>
                <a:ext uri="{FF2B5EF4-FFF2-40B4-BE49-F238E27FC236}">
                  <a16:creationId xmlns:a16="http://schemas.microsoft.com/office/drawing/2014/main" id="{43C986CB-6F99-49CC-B770-5C631F665D0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8100000" flipH="1">
              <a:off x="11104707" y="427549"/>
              <a:ext cx="464739" cy="900000"/>
              <a:chOff x="4511184" y="2651374"/>
              <a:chExt cx="464739" cy="900000"/>
            </a:xfrm>
          </p:grpSpPr>
          <p:sp>
            <p:nvSpPr>
              <p:cNvPr id="93" name="Freeform: Shape 92">
                <a:extLst>
                  <a:ext uri="{FF2B5EF4-FFF2-40B4-BE49-F238E27FC236}">
                    <a16:creationId xmlns:a16="http://schemas.microsoft.com/office/drawing/2014/main" id="{AECC4036-7099-49F0-A624-8E4B788490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flipH="1" flipV="1">
                <a:off x="4511184" y="2990814"/>
                <a:ext cx="464739" cy="464739"/>
              </a:xfrm>
              <a:custGeom>
                <a:avLst/>
                <a:gdLst>
                  <a:gd name="connsiteX0" fmla="*/ 464132 w 464739"/>
                  <a:gd name="connsiteY0" fmla="*/ 463881 h 464739"/>
                  <a:gd name="connsiteX1" fmla="*/ 463891 w 464739"/>
                  <a:gd name="connsiteY1" fmla="*/ 463892 h 464739"/>
                  <a:gd name="connsiteX2" fmla="*/ 463880 w 464739"/>
                  <a:gd name="connsiteY2" fmla="*/ 464132 h 464739"/>
                  <a:gd name="connsiteX3" fmla="*/ 463651 w 464739"/>
                  <a:gd name="connsiteY3" fmla="*/ 463904 h 464739"/>
                  <a:gd name="connsiteX4" fmla="*/ 446142 w 464739"/>
                  <a:gd name="connsiteY4" fmla="*/ 464739 h 464739"/>
                  <a:gd name="connsiteX5" fmla="*/ 130673 w 464739"/>
                  <a:gd name="connsiteY5" fmla="*/ 334067 h 464739"/>
                  <a:gd name="connsiteX6" fmla="*/ 0 w 464739"/>
                  <a:gd name="connsiteY6" fmla="*/ 18597 h 464739"/>
                  <a:gd name="connsiteX7" fmla="*/ 836 w 464739"/>
                  <a:gd name="connsiteY7" fmla="*/ 1089 h 464739"/>
                  <a:gd name="connsiteX8" fmla="*/ 607 w 464739"/>
                  <a:gd name="connsiteY8" fmla="*/ 859 h 464739"/>
                  <a:gd name="connsiteX9" fmla="*/ 848 w 464739"/>
                  <a:gd name="connsiteY9" fmla="*/ 848 h 464739"/>
                  <a:gd name="connsiteX10" fmla="*/ 859 w 464739"/>
                  <a:gd name="connsiteY10" fmla="*/ 607 h 464739"/>
                  <a:gd name="connsiteX11" fmla="*/ 1089 w 464739"/>
                  <a:gd name="connsiteY11" fmla="*/ 836 h 464739"/>
                  <a:gd name="connsiteX12" fmla="*/ 18597 w 464739"/>
                  <a:gd name="connsiteY12" fmla="*/ 0 h 464739"/>
                  <a:gd name="connsiteX13" fmla="*/ 334067 w 464739"/>
                  <a:gd name="connsiteY13" fmla="*/ 130672 h 464739"/>
                  <a:gd name="connsiteX14" fmla="*/ 464739 w 464739"/>
                  <a:gd name="connsiteY14" fmla="*/ 446142 h 464739"/>
                  <a:gd name="connsiteX15" fmla="*/ 463903 w 464739"/>
                  <a:gd name="connsiteY15" fmla="*/ 463652 h 464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64739" h="464739">
                    <a:moveTo>
                      <a:pt x="464132" y="463881"/>
                    </a:moveTo>
                    <a:lnTo>
                      <a:pt x="463891" y="463892"/>
                    </a:lnTo>
                    <a:lnTo>
                      <a:pt x="463880" y="464132"/>
                    </a:lnTo>
                    <a:lnTo>
                      <a:pt x="463651" y="463904"/>
                    </a:lnTo>
                    <a:lnTo>
                      <a:pt x="446142" y="464739"/>
                    </a:lnTo>
                    <a:cubicBezTo>
                      <a:pt x="331965" y="464739"/>
                      <a:pt x="217787" y="421182"/>
                      <a:pt x="130673" y="334067"/>
                    </a:cubicBezTo>
                    <a:cubicBezTo>
                      <a:pt x="43558" y="246953"/>
                      <a:pt x="1" y="132775"/>
                      <a:pt x="0" y="18597"/>
                    </a:cubicBezTo>
                    <a:lnTo>
                      <a:pt x="836" y="1089"/>
                    </a:lnTo>
                    <a:lnTo>
                      <a:pt x="607" y="859"/>
                    </a:lnTo>
                    <a:lnTo>
                      <a:pt x="848" y="848"/>
                    </a:lnTo>
                    <a:lnTo>
                      <a:pt x="859" y="607"/>
                    </a:lnTo>
                    <a:lnTo>
                      <a:pt x="1089" y="836"/>
                    </a:lnTo>
                    <a:lnTo>
                      <a:pt x="18597" y="0"/>
                    </a:lnTo>
                    <a:cubicBezTo>
                      <a:pt x="132775" y="0"/>
                      <a:pt x="246952" y="43557"/>
                      <a:pt x="334067" y="130672"/>
                    </a:cubicBezTo>
                    <a:cubicBezTo>
                      <a:pt x="421182" y="217787"/>
                      <a:pt x="464739" y="331964"/>
                      <a:pt x="464739" y="446142"/>
                    </a:cubicBezTo>
                    <a:lnTo>
                      <a:pt x="463903" y="463652"/>
                    </a:ln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cxnSp>
            <p:nvCxnSpPr>
              <p:cNvPr id="94" name="Straight Connector 93">
                <a:extLst>
                  <a:ext uri="{FF2B5EF4-FFF2-40B4-BE49-F238E27FC236}">
                    <a16:creationId xmlns:a16="http://schemas.microsoft.com/office/drawing/2014/main" id="{2D9D2BC0-F00D-4508-B62B-4150C07B95D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V="1">
                <a:off x="4743982" y="2651374"/>
                <a:ext cx="0" cy="9000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0056126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AEFCCEB-E714-BCCB-41F9-3308571764DC}"/>
              </a:ext>
            </a:extLst>
          </p:cNvPr>
          <p:cNvSpPr>
            <a:spLocks noGrp="1"/>
          </p:cNvSpPr>
          <p:nvPr>
            <p:ph type="title"/>
          </p:nvPr>
        </p:nvSpPr>
        <p:spPr/>
        <p:txBody>
          <a:bodyPr/>
          <a:lstStyle/>
          <a:p>
            <a:r>
              <a:rPr lang="it-IT" dirty="0" err="1"/>
              <a:t>Selected</a:t>
            </a:r>
            <a:r>
              <a:rPr lang="it-IT" dirty="0"/>
              <a:t> </a:t>
            </a:r>
            <a:r>
              <a:rPr lang="it-IT" dirty="0" err="1"/>
              <a:t>references</a:t>
            </a:r>
            <a:endParaRPr lang="it-IT" dirty="0"/>
          </a:p>
        </p:txBody>
      </p:sp>
      <p:sp>
        <p:nvSpPr>
          <p:cNvPr id="3" name="Segnaposto contenuto 2">
            <a:extLst>
              <a:ext uri="{FF2B5EF4-FFF2-40B4-BE49-F238E27FC236}">
                <a16:creationId xmlns:a16="http://schemas.microsoft.com/office/drawing/2014/main" id="{435084B0-20F7-022D-23A5-414A1AD86370}"/>
              </a:ext>
            </a:extLst>
          </p:cNvPr>
          <p:cNvSpPr>
            <a:spLocks noGrp="1"/>
          </p:cNvSpPr>
          <p:nvPr>
            <p:ph idx="1"/>
          </p:nvPr>
        </p:nvSpPr>
        <p:spPr/>
        <p:txBody>
          <a:bodyPr>
            <a:normAutofit fontScale="77500" lnSpcReduction="20000"/>
          </a:bodyPr>
          <a:lstStyle/>
          <a:p>
            <a:pPr marL="0" indent="0" algn="just">
              <a:buNone/>
            </a:pPr>
            <a:r>
              <a:rPr lang="en-US" dirty="0" err="1"/>
              <a:t>Boeru</a:t>
            </a:r>
            <a:r>
              <a:rPr lang="en-US" dirty="0"/>
              <a:t>, M. (2024). Exploring the use of AI Tools in Teaching English for Specific Purposes (ESP).</a:t>
            </a:r>
            <a:r>
              <a:rPr lang="en-US" i="1" dirty="0"/>
              <a:t> Scientific </a:t>
            </a:r>
            <a:r>
              <a:rPr lang="en-US" i="1" dirty="0" err="1"/>
              <a:t>Bulletin'Mircea</a:t>
            </a:r>
            <a:r>
              <a:rPr lang="en-US" i="1" dirty="0"/>
              <a:t> cel </a:t>
            </a:r>
            <a:r>
              <a:rPr lang="en-US" i="1" dirty="0" err="1"/>
              <a:t>Batran'Naval</a:t>
            </a:r>
            <a:r>
              <a:rPr lang="en-US" i="1" dirty="0"/>
              <a:t> Academy</a:t>
            </a:r>
            <a:r>
              <a:rPr lang="en-US" dirty="0"/>
              <a:t>, 27(1), 91-96.</a:t>
            </a:r>
          </a:p>
          <a:p>
            <a:pPr marL="0" indent="0" algn="just">
              <a:buNone/>
            </a:pPr>
            <a:r>
              <a:rPr lang="en-US" dirty="0"/>
              <a:t>Dou, W. (2024, June). The Application of Generative AI Technology in ESP Courses for Civil Engineering Majors. </a:t>
            </a:r>
            <a:r>
              <a:rPr lang="en-US" i="1" dirty="0"/>
              <a:t>In 2024 International Conference on Artificial Intelligence and Digital Technology (ICAIDT), Shenzhen, China 7-9 June 2024, Los Alamitos</a:t>
            </a:r>
            <a:r>
              <a:rPr lang="en-US" dirty="0"/>
              <a:t>, CA, USA, IEEE Computer Society: 144-147.</a:t>
            </a:r>
          </a:p>
          <a:p>
            <a:pPr marL="0" indent="0" algn="just">
              <a:buNone/>
            </a:pPr>
            <a:r>
              <a:rPr lang="en-US" dirty="0"/>
              <a:t>Du, J., Alm, A. (2024). The Impact of ChatGPT on English for Academic Purposes (EAP) Students’ Language Learning Experience: A Self-Determination Theory Perspective. </a:t>
            </a:r>
            <a:r>
              <a:rPr lang="en-US" i="1" dirty="0"/>
              <a:t>Education Sciences</a:t>
            </a:r>
            <a:r>
              <a:rPr lang="en-US" dirty="0"/>
              <a:t>, 2024, 14, 726.</a:t>
            </a:r>
          </a:p>
          <a:p>
            <a:pPr marL="0" indent="0" algn="just">
              <a:buNone/>
            </a:pPr>
            <a:r>
              <a:rPr lang="en-US" dirty="0"/>
              <a:t>Ningsih, F. (2023). </a:t>
            </a:r>
            <a:r>
              <a:rPr lang="en-US" dirty="0" err="1"/>
              <a:t>Classtime</a:t>
            </a:r>
            <a:r>
              <a:rPr lang="en-US" dirty="0"/>
              <a:t>. com As An AI-based Testing Platform: </a:t>
            </a:r>
            <a:r>
              <a:rPr lang="en-US" dirty="0" err="1"/>
              <a:t>Analysing</a:t>
            </a:r>
            <a:r>
              <a:rPr lang="en-US" dirty="0"/>
              <a:t> Esp Students’ Performances and Feedback. </a:t>
            </a:r>
            <a:r>
              <a:rPr lang="en-US" i="1" dirty="0"/>
              <a:t>Journal of Languages and Language Teaching</a:t>
            </a:r>
            <a:r>
              <a:rPr lang="en-US" dirty="0"/>
              <a:t>, 11(3), 390-404.</a:t>
            </a:r>
          </a:p>
          <a:p>
            <a:pPr marL="0" indent="0" algn="just">
              <a:buNone/>
            </a:pPr>
            <a:r>
              <a:rPr lang="en-US" dirty="0" err="1"/>
              <a:t>Synekop</a:t>
            </a:r>
            <a:r>
              <a:rPr lang="en-US" dirty="0"/>
              <a:t>, O., </a:t>
            </a:r>
            <a:r>
              <a:rPr lang="en-US" dirty="0" err="1"/>
              <a:t>Lytovchenko</a:t>
            </a:r>
            <a:r>
              <a:rPr lang="en-US" dirty="0"/>
              <a:t>, I., </a:t>
            </a:r>
            <a:r>
              <a:rPr lang="en-US" dirty="0" err="1"/>
              <a:t>Lavrysh</a:t>
            </a:r>
            <a:r>
              <a:rPr lang="en-US" dirty="0"/>
              <a:t>, Y., &amp; </a:t>
            </a:r>
            <a:r>
              <a:rPr lang="en-US" dirty="0" err="1"/>
              <a:t>Lukianenko</a:t>
            </a:r>
            <a:r>
              <a:rPr lang="en-US" dirty="0"/>
              <a:t>, V. (2024). Use of Chat GPT in English for Engineering Classes: Are Students’ and Teachers’ Views on Its Opportunities and Challenges Similar?.</a:t>
            </a:r>
            <a:r>
              <a:rPr lang="en-US" i="1" dirty="0"/>
              <a:t> International Journal of Interactive Mobile Technologies,</a:t>
            </a:r>
            <a:r>
              <a:rPr lang="en-US" dirty="0"/>
              <a:t> 18(3).</a:t>
            </a:r>
          </a:p>
          <a:p>
            <a:pPr marL="0" indent="0">
              <a:buNone/>
            </a:pPr>
            <a:endParaRPr lang="it-IT" dirty="0"/>
          </a:p>
        </p:txBody>
      </p:sp>
    </p:spTree>
    <p:extLst>
      <p:ext uri="{BB962C8B-B14F-4D97-AF65-F5344CB8AC3E}">
        <p14:creationId xmlns:p14="http://schemas.microsoft.com/office/powerpoint/2010/main" val="31506189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4BC4997D-D502-2C25-C463-6CAE7061D8F9}"/>
              </a:ext>
            </a:extLst>
          </p:cNvPr>
          <p:cNvSpPr>
            <a:spLocks noGrp="1"/>
          </p:cNvSpPr>
          <p:nvPr>
            <p:ph idx="1"/>
          </p:nvPr>
        </p:nvSpPr>
        <p:spPr/>
        <p:txBody>
          <a:bodyPr/>
          <a:lstStyle/>
          <a:p>
            <a:pPr marL="0" indent="0">
              <a:buNone/>
            </a:pPr>
            <a:endParaRPr lang="en-US" dirty="0"/>
          </a:p>
          <a:p>
            <a:pPr marL="0" indent="0" algn="just">
              <a:buNone/>
            </a:pPr>
            <a:r>
              <a:rPr lang="en-US" dirty="0"/>
              <a:t>This research was supported by the Erasmus+ grant number 2024-1-RO01-KA220-HED-000248845.</a:t>
            </a:r>
          </a:p>
          <a:p>
            <a:pPr marL="0" indent="0" algn="just">
              <a:buNone/>
            </a:pPr>
            <a:r>
              <a:rPr lang="en-US" dirty="0"/>
              <a:t> This research was funded by the European Union. Views and opinions expressed are however those of the author(s) only and do not necessarily reflect those of the European Union or the ANPCDEFP. Neither the European Union nor the ANPCDEFP can be held responsible for them.</a:t>
            </a:r>
          </a:p>
          <a:p>
            <a:endParaRPr lang="it-IT" dirty="0"/>
          </a:p>
        </p:txBody>
      </p:sp>
    </p:spTree>
    <p:extLst>
      <p:ext uri="{BB962C8B-B14F-4D97-AF65-F5344CB8AC3E}">
        <p14:creationId xmlns:p14="http://schemas.microsoft.com/office/powerpoint/2010/main" val="1573080922"/>
      </p:ext>
    </p:extLst>
  </p:cSld>
  <p:clrMapOvr>
    <a:masterClrMapping/>
  </p:clrMapOvr>
</p:sld>
</file>

<file path=ppt/theme/theme1.xml><?xml version="1.0" encoding="utf-8"?>
<a:theme xmlns:a="http://schemas.openxmlformats.org/drawingml/2006/main" name="LeafVTI">
  <a:themeElements>
    <a:clrScheme name="Leaf">
      <a:dk1>
        <a:sysClr val="windowText" lastClr="000000"/>
      </a:dk1>
      <a:lt1>
        <a:sysClr val="window" lastClr="FFFFFF"/>
      </a:lt1>
      <a:dk2>
        <a:srgbClr val="732124"/>
      </a:dk2>
      <a:lt2>
        <a:srgbClr val="F0EDE5"/>
      </a:lt2>
      <a:accent1>
        <a:srgbClr val="D34817"/>
      </a:accent1>
      <a:accent2>
        <a:srgbClr val="A68D65"/>
      </a:accent2>
      <a:accent3>
        <a:srgbClr val="728377"/>
      </a:accent3>
      <a:accent4>
        <a:srgbClr val="B4797B"/>
      </a:accent4>
      <a:accent5>
        <a:srgbClr val="CE8439"/>
      </a:accent5>
      <a:accent6>
        <a:srgbClr val="CF3A2A"/>
      </a:accent6>
      <a:hlink>
        <a:srgbClr val="D06853"/>
      </a:hlink>
      <a:folHlink>
        <a:srgbClr val="B67779"/>
      </a:folHlink>
    </a:clrScheme>
    <a:fontScheme name="Leaf">
      <a:majorFont>
        <a:latin typeface="Rockwell Nova Light"/>
        <a:ea typeface=""/>
        <a:cs typeface=""/>
      </a:majorFont>
      <a:minorFont>
        <a:latin typeface="Avenir Next LT Pro Light"/>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eafVTI" id="{AD13D32C-3873-4EF1-A28C-5D0E64FF0913}" vid="{0D2E0FD0-9C17-4337-BD21-33917FC300A9}"/>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599</TotalTime>
  <Words>933</Words>
  <Application>Microsoft Office PowerPoint</Application>
  <PresentationFormat>Widescreen</PresentationFormat>
  <Paragraphs>64</Paragraphs>
  <Slides>12</Slides>
  <Notes>1</Notes>
  <HiddenSlides>0</HiddenSlides>
  <MMClips>0</MMClips>
  <ScaleCrop>false</ScaleCrop>
  <HeadingPairs>
    <vt:vector size="6" baseType="variant">
      <vt:variant>
        <vt:lpstr>Caratteri utilizzati</vt:lpstr>
      </vt:variant>
      <vt:variant>
        <vt:i4>6</vt:i4>
      </vt:variant>
      <vt:variant>
        <vt:lpstr>Tema</vt:lpstr>
      </vt:variant>
      <vt:variant>
        <vt:i4>1</vt:i4>
      </vt:variant>
      <vt:variant>
        <vt:lpstr>Titoli diapositive</vt:lpstr>
      </vt:variant>
      <vt:variant>
        <vt:i4>12</vt:i4>
      </vt:variant>
    </vt:vector>
  </HeadingPairs>
  <TitlesOfParts>
    <vt:vector size="19" baseType="lpstr">
      <vt:lpstr>Aptos</vt:lpstr>
      <vt:lpstr>Arial</vt:lpstr>
      <vt:lpstr>Avenir Next LT Pro Light</vt:lpstr>
      <vt:lpstr>Bell MT</vt:lpstr>
      <vt:lpstr>Rockwell Nova Light</vt:lpstr>
      <vt:lpstr>Wingdings</vt:lpstr>
      <vt:lpstr>LeafVTI</vt:lpstr>
      <vt:lpstr>AI in ESP classes</vt:lpstr>
      <vt:lpstr>Roadmap</vt:lpstr>
      <vt:lpstr>Works on AI integration in Esp classes</vt:lpstr>
      <vt:lpstr>Presentazione standard di PowerPoint</vt:lpstr>
      <vt:lpstr>Presentazione standard di PowerPoint</vt:lpstr>
      <vt:lpstr>Presentazione standard di PowerPoint</vt:lpstr>
      <vt:lpstr>What are the uses for AI?</vt:lpstr>
      <vt:lpstr>What are the advantages?</vt:lpstr>
      <vt:lpstr>What are the disadvantages?</vt:lpstr>
      <vt:lpstr>Thank you for your attention!</vt:lpstr>
      <vt:lpstr>Selected references</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Emanuela Li Destri</dc:creator>
  <cp:lastModifiedBy>Emanuela Li Destri</cp:lastModifiedBy>
  <cp:revision>9</cp:revision>
  <dcterms:created xsi:type="dcterms:W3CDTF">2025-03-14T10:28:36Z</dcterms:created>
  <dcterms:modified xsi:type="dcterms:W3CDTF">2025-03-26T16:12:37Z</dcterms:modified>
</cp:coreProperties>
</file>