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3"/>
  </p:notesMasterIdLst>
  <p:handoutMasterIdLst>
    <p:handoutMasterId r:id="rId34"/>
  </p:handoutMasterIdLst>
  <p:sldIdLst>
    <p:sldId id="256" r:id="rId5"/>
    <p:sldId id="257" r:id="rId6"/>
    <p:sldId id="278" r:id="rId7"/>
    <p:sldId id="289" r:id="rId8"/>
    <p:sldId id="258" r:id="rId9"/>
    <p:sldId id="279" r:id="rId10"/>
    <p:sldId id="280" r:id="rId11"/>
    <p:sldId id="281" r:id="rId12"/>
    <p:sldId id="313" r:id="rId13"/>
    <p:sldId id="314" r:id="rId14"/>
    <p:sldId id="282" r:id="rId15"/>
    <p:sldId id="290" r:id="rId16"/>
    <p:sldId id="291" r:id="rId17"/>
    <p:sldId id="292" r:id="rId18"/>
    <p:sldId id="318" r:id="rId19"/>
    <p:sldId id="320" r:id="rId20"/>
    <p:sldId id="319" r:id="rId21"/>
    <p:sldId id="293" r:id="rId22"/>
    <p:sldId id="316" r:id="rId23"/>
    <p:sldId id="312" r:id="rId24"/>
    <p:sldId id="294" r:id="rId25"/>
    <p:sldId id="295" r:id="rId26"/>
    <p:sldId id="296" r:id="rId27"/>
    <p:sldId id="297" r:id="rId28"/>
    <p:sldId id="298" r:id="rId29"/>
    <p:sldId id="299" r:id="rId30"/>
    <p:sldId id="300" r:id="rId31"/>
    <p:sldId id="27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C02100-01E8-4288-8C04-298DE3FEB726}" v="10" dt="2025-03-26T11:37:34.4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42" autoAdjust="0"/>
    <p:restoredTop sz="90655" autoAdjust="0"/>
  </p:normalViewPr>
  <p:slideViewPr>
    <p:cSldViewPr snapToGrid="0">
      <p:cViewPr varScale="1">
        <p:scale>
          <a:sx n="87" d="100"/>
          <a:sy n="87" d="100"/>
        </p:scale>
        <p:origin x="388" y="52"/>
      </p:cViewPr>
      <p:guideLst/>
    </p:cSldViewPr>
  </p:slideViewPr>
  <p:outlineViewPr>
    <p:cViewPr>
      <p:scale>
        <a:sx n="33" d="100"/>
        <a:sy n="33" d="100"/>
      </p:scale>
      <p:origin x="0" y="-288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03" y="29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na DIMULESCU" userId="35b0a1de-9e28-4ee0-8b7c-8e2c121b0272" providerId="ADAL" clId="{DCC02100-01E8-4288-8C04-298DE3FEB726}"/>
    <pc:docChg chg="custSel addSld delSld modSld sldOrd">
      <pc:chgData name="Cristina DIMULESCU" userId="35b0a1de-9e28-4ee0-8b7c-8e2c121b0272" providerId="ADAL" clId="{DCC02100-01E8-4288-8C04-298DE3FEB726}" dt="2025-03-26T11:40:16.330" v="751" actId="255"/>
      <pc:docMkLst>
        <pc:docMk/>
      </pc:docMkLst>
      <pc:sldChg chg="addSp delSp modSp mod">
        <pc:chgData name="Cristina DIMULESCU" userId="35b0a1de-9e28-4ee0-8b7c-8e2c121b0272" providerId="ADAL" clId="{DCC02100-01E8-4288-8C04-298DE3FEB726}" dt="2025-03-26T11:36:43.780" v="745" actId="1076"/>
        <pc:sldMkLst>
          <pc:docMk/>
          <pc:sldMk cId="2586058810" sldId="256"/>
        </pc:sldMkLst>
        <pc:spChg chg="add del mod">
          <ac:chgData name="Cristina DIMULESCU" userId="35b0a1de-9e28-4ee0-8b7c-8e2c121b0272" providerId="ADAL" clId="{DCC02100-01E8-4288-8C04-298DE3FEB726}" dt="2025-03-26T11:36:36.717" v="743"/>
          <ac:spMkLst>
            <pc:docMk/>
            <pc:sldMk cId="2586058810" sldId="256"/>
            <ac:spMk id="3" creationId="{BDC48AEE-7925-D5B3-B35C-3F3495A08DB2}"/>
          </ac:spMkLst>
        </pc:spChg>
        <pc:picChg chg="add mod">
          <ac:chgData name="Cristina DIMULESCU" userId="35b0a1de-9e28-4ee0-8b7c-8e2c121b0272" providerId="ADAL" clId="{DCC02100-01E8-4288-8C04-298DE3FEB726}" dt="2025-03-26T11:36:19.435" v="741" actId="1076"/>
          <ac:picMkLst>
            <pc:docMk/>
            <pc:sldMk cId="2586058810" sldId="256"/>
            <ac:picMk id="5" creationId="{A9AA7221-2F30-0BCF-9F39-B0DD85E9FF8C}"/>
          </ac:picMkLst>
        </pc:picChg>
        <pc:picChg chg="add mod">
          <ac:chgData name="Cristina DIMULESCU" userId="35b0a1de-9e28-4ee0-8b7c-8e2c121b0272" providerId="ADAL" clId="{DCC02100-01E8-4288-8C04-298DE3FEB726}" dt="2025-03-26T11:36:43.780" v="745" actId="1076"/>
          <ac:picMkLst>
            <pc:docMk/>
            <pc:sldMk cId="2586058810" sldId="256"/>
            <ac:picMk id="7" creationId="{B2F09682-7301-7D99-CCCD-D326878CB5D8}"/>
          </ac:picMkLst>
        </pc:picChg>
      </pc:sldChg>
      <pc:sldChg chg="addSp modSp mod">
        <pc:chgData name="Cristina DIMULESCU" userId="35b0a1de-9e28-4ee0-8b7c-8e2c121b0272" providerId="ADAL" clId="{DCC02100-01E8-4288-8C04-298DE3FEB726}" dt="2025-03-23T17:12:13.093" v="517" actId="207"/>
        <pc:sldMkLst>
          <pc:docMk/>
          <pc:sldMk cId="3571516367" sldId="258"/>
        </pc:sldMkLst>
        <pc:spChg chg="mod">
          <ac:chgData name="Cristina DIMULESCU" userId="35b0a1de-9e28-4ee0-8b7c-8e2c121b0272" providerId="ADAL" clId="{DCC02100-01E8-4288-8C04-298DE3FEB726}" dt="2025-03-23T17:03:21.001" v="33" actId="27636"/>
          <ac:spMkLst>
            <pc:docMk/>
            <pc:sldMk cId="3571516367" sldId="258"/>
            <ac:spMk id="2" creationId="{0A32731C-311B-46F7-A865-6C3AF6B09A47}"/>
          </ac:spMkLst>
        </pc:spChg>
        <pc:spChg chg="add mod">
          <ac:chgData name="Cristina DIMULESCU" userId="35b0a1de-9e28-4ee0-8b7c-8e2c121b0272" providerId="ADAL" clId="{DCC02100-01E8-4288-8C04-298DE3FEB726}" dt="2025-03-23T17:12:13.093" v="517" actId="207"/>
          <ac:spMkLst>
            <pc:docMk/>
            <pc:sldMk cId="3571516367" sldId="258"/>
            <ac:spMk id="12" creationId="{A4D06C18-E18F-39C4-2F47-0F033CA0AEDF}"/>
          </ac:spMkLst>
        </pc:spChg>
      </pc:sldChg>
      <pc:sldChg chg="addSp delSp modSp mod">
        <pc:chgData name="Cristina DIMULESCU" userId="35b0a1de-9e28-4ee0-8b7c-8e2c121b0272" providerId="ADAL" clId="{DCC02100-01E8-4288-8C04-298DE3FEB726}" dt="2025-03-26T11:40:16.330" v="751" actId="255"/>
        <pc:sldMkLst>
          <pc:docMk/>
          <pc:sldMk cId="1969787568" sldId="271"/>
        </pc:sldMkLst>
        <pc:spChg chg="mod">
          <ac:chgData name="Cristina DIMULESCU" userId="35b0a1de-9e28-4ee0-8b7c-8e2c121b0272" providerId="ADAL" clId="{DCC02100-01E8-4288-8C04-298DE3FEB726}" dt="2025-03-23T17:11:42.172" v="516" actId="20577"/>
          <ac:spMkLst>
            <pc:docMk/>
            <pc:sldMk cId="1969787568" sldId="271"/>
            <ac:spMk id="2" creationId="{8BDF1EDE-5423-435C-B149-87AB1BC22B83}"/>
          </ac:spMkLst>
        </pc:spChg>
        <pc:spChg chg="add mod">
          <ac:chgData name="Cristina DIMULESCU" userId="35b0a1de-9e28-4ee0-8b7c-8e2c121b0272" providerId="ADAL" clId="{DCC02100-01E8-4288-8C04-298DE3FEB726}" dt="2025-03-26T11:40:16.330" v="751" actId="255"/>
          <ac:spMkLst>
            <pc:docMk/>
            <pc:sldMk cId="1969787568" sldId="271"/>
            <ac:spMk id="3" creationId="{4736CD0B-BAE0-04C5-EE35-7C6C6C756DED}"/>
          </ac:spMkLst>
        </pc:spChg>
      </pc:sldChg>
      <pc:sldChg chg="modSp mod">
        <pc:chgData name="Cristina DIMULESCU" userId="35b0a1de-9e28-4ee0-8b7c-8e2c121b0272" providerId="ADAL" clId="{DCC02100-01E8-4288-8C04-298DE3FEB726}" dt="2025-03-23T17:02:19.316" v="11" actId="20577"/>
        <pc:sldMkLst>
          <pc:docMk/>
          <pc:sldMk cId="608796113" sldId="278"/>
        </pc:sldMkLst>
        <pc:spChg chg="mod">
          <ac:chgData name="Cristina DIMULESCU" userId="35b0a1de-9e28-4ee0-8b7c-8e2c121b0272" providerId="ADAL" clId="{DCC02100-01E8-4288-8C04-298DE3FEB726}" dt="2025-03-23T17:02:19.316" v="11" actId="20577"/>
          <ac:spMkLst>
            <pc:docMk/>
            <pc:sldMk cId="608796113" sldId="278"/>
            <ac:spMk id="2" creationId="{9528DBD1-DB29-D44F-FD5A-3071BB37EF37}"/>
          </ac:spMkLst>
        </pc:spChg>
      </pc:sldChg>
      <pc:sldChg chg="addSp modSp mod">
        <pc:chgData name="Cristina DIMULESCU" userId="35b0a1de-9e28-4ee0-8b7c-8e2c121b0272" providerId="ADAL" clId="{DCC02100-01E8-4288-8C04-298DE3FEB726}" dt="2025-03-23T17:10:02.447" v="512" actId="207"/>
        <pc:sldMkLst>
          <pc:docMk/>
          <pc:sldMk cId="3075470887" sldId="279"/>
        </pc:sldMkLst>
        <pc:spChg chg="add mod">
          <ac:chgData name="Cristina DIMULESCU" userId="35b0a1de-9e28-4ee0-8b7c-8e2c121b0272" providerId="ADAL" clId="{DCC02100-01E8-4288-8C04-298DE3FEB726}" dt="2025-03-23T17:10:02.447" v="512" actId="207"/>
          <ac:spMkLst>
            <pc:docMk/>
            <pc:sldMk cId="3075470887" sldId="279"/>
            <ac:spMk id="7" creationId="{AA1380D2-94AE-D82F-841A-20EC4205A52C}"/>
          </ac:spMkLst>
        </pc:spChg>
        <pc:picChg chg="mod">
          <ac:chgData name="Cristina DIMULESCU" userId="35b0a1de-9e28-4ee0-8b7c-8e2c121b0272" providerId="ADAL" clId="{DCC02100-01E8-4288-8C04-298DE3FEB726}" dt="2025-03-23T17:06:30.463" v="233" actId="14100"/>
          <ac:picMkLst>
            <pc:docMk/>
            <pc:sldMk cId="3075470887" sldId="279"/>
            <ac:picMk id="6" creationId="{C50EB4DF-0E2F-B053-3619-B1CB1E71762C}"/>
          </ac:picMkLst>
        </pc:picChg>
      </pc:sldChg>
      <pc:sldChg chg="addSp modSp mod">
        <pc:chgData name="Cristina DIMULESCU" userId="35b0a1de-9e28-4ee0-8b7c-8e2c121b0272" providerId="ADAL" clId="{DCC02100-01E8-4288-8C04-298DE3FEB726}" dt="2025-03-23T17:10:11.616" v="513" actId="207"/>
        <pc:sldMkLst>
          <pc:docMk/>
          <pc:sldMk cId="1724302394" sldId="280"/>
        </pc:sldMkLst>
        <pc:spChg chg="add mod">
          <ac:chgData name="Cristina DIMULESCU" userId="35b0a1de-9e28-4ee0-8b7c-8e2c121b0272" providerId="ADAL" clId="{DCC02100-01E8-4288-8C04-298DE3FEB726}" dt="2025-03-23T17:10:11.616" v="513" actId="207"/>
          <ac:spMkLst>
            <pc:docMk/>
            <pc:sldMk cId="1724302394" sldId="280"/>
            <ac:spMk id="7" creationId="{74FB42F6-5C03-3807-8F58-AB4FB7E9DE7B}"/>
          </ac:spMkLst>
        </pc:spChg>
      </pc:sldChg>
      <pc:sldChg chg="addSp modSp mod">
        <pc:chgData name="Cristina DIMULESCU" userId="35b0a1de-9e28-4ee0-8b7c-8e2c121b0272" providerId="ADAL" clId="{DCC02100-01E8-4288-8C04-298DE3FEB726}" dt="2025-03-23T17:09:38.994" v="511" actId="207"/>
        <pc:sldMkLst>
          <pc:docMk/>
          <pc:sldMk cId="715816532" sldId="282"/>
        </pc:sldMkLst>
        <pc:spChg chg="add mod">
          <ac:chgData name="Cristina DIMULESCU" userId="35b0a1de-9e28-4ee0-8b7c-8e2c121b0272" providerId="ADAL" clId="{DCC02100-01E8-4288-8C04-298DE3FEB726}" dt="2025-03-23T17:09:38.994" v="511" actId="207"/>
          <ac:spMkLst>
            <pc:docMk/>
            <pc:sldMk cId="715816532" sldId="282"/>
            <ac:spMk id="7" creationId="{CA64AFEA-36FF-146D-8033-CD59E55BAE9D}"/>
          </ac:spMkLst>
        </pc:spChg>
      </pc:sldChg>
      <pc:sldChg chg="modSp mod ord">
        <pc:chgData name="Cristina DIMULESCU" userId="35b0a1de-9e28-4ee0-8b7c-8e2c121b0272" providerId="ADAL" clId="{DCC02100-01E8-4288-8C04-298DE3FEB726}" dt="2025-03-24T13:36:24.745" v="572" actId="20577"/>
        <pc:sldMkLst>
          <pc:docMk/>
          <pc:sldMk cId="3337717960" sldId="292"/>
        </pc:sldMkLst>
        <pc:spChg chg="mod">
          <ac:chgData name="Cristina DIMULESCU" userId="35b0a1de-9e28-4ee0-8b7c-8e2c121b0272" providerId="ADAL" clId="{DCC02100-01E8-4288-8C04-298DE3FEB726}" dt="2025-03-24T13:36:24.745" v="572" actId="20577"/>
          <ac:spMkLst>
            <pc:docMk/>
            <pc:sldMk cId="3337717960" sldId="292"/>
            <ac:spMk id="9" creationId="{4DEA8424-FF3C-2E97-23B2-C943F11A0408}"/>
          </ac:spMkLst>
        </pc:spChg>
      </pc:sldChg>
      <pc:sldChg chg="addSp delSp modSp mod">
        <pc:chgData name="Cristina DIMULESCU" userId="35b0a1de-9e28-4ee0-8b7c-8e2c121b0272" providerId="ADAL" clId="{DCC02100-01E8-4288-8C04-298DE3FEB726}" dt="2025-03-25T07:23:37.016" v="738" actId="20577"/>
        <pc:sldMkLst>
          <pc:docMk/>
          <pc:sldMk cId="3883814021" sldId="293"/>
        </pc:sldMkLst>
        <pc:spChg chg="add mod">
          <ac:chgData name="Cristina DIMULESCU" userId="35b0a1de-9e28-4ee0-8b7c-8e2c121b0272" providerId="ADAL" clId="{DCC02100-01E8-4288-8C04-298DE3FEB726}" dt="2025-03-25T07:23:37.016" v="738" actId="20577"/>
          <ac:spMkLst>
            <pc:docMk/>
            <pc:sldMk cId="3883814021" sldId="293"/>
            <ac:spMk id="7" creationId="{86AD270B-0DC5-AE9D-739A-9FF624F32193}"/>
          </ac:spMkLst>
        </pc:spChg>
        <pc:picChg chg="del">
          <ac:chgData name="Cristina DIMULESCU" userId="35b0a1de-9e28-4ee0-8b7c-8e2c121b0272" providerId="ADAL" clId="{DCC02100-01E8-4288-8C04-298DE3FEB726}" dt="2025-03-25T07:22:57.840" v="704" actId="478"/>
          <ac:picMkLst>
            <pc:docMk/>
            <pc:sldMk cId="3883814021" sldId="293"/>
            <ac:picMk id="3" creationId="{C9E18677-BCB1-52A7-FD0B-622AC8AAD3F6}"/>
          </ac:picMkLst>
        </pc:picChg>
        <pc:picChg chg="add">
          <ac:chgData name="Cristina DIMULESCU" userId="35b0a1de-9e28-4ee0-8b7c-8e2c121b0272" providerId="ADAL" clId="{DCC02100-01E8-4288-8C04-298DE3FEB726}" dt="2025-03-25T07:23:02.368" v="705" actId="22"/>
          <ac:picMkLst>
            <pc:docMk/>
            <pc:sldMk cId="3883814021" sldId="293"/>
            <ac:picMk id="6" creationId="{12624439-CD54-470E-28D2-E1F9BE482963}"/>
          </ac:picMkLst>
        </pc:picChg>
      </pc:sldChg>
      <pc:sldChg chg="modSp mod">
        <pc:chgData name="Cristina DIMULESCU" userId="35b0a1de-9e28-4ee0-8b7c-8e2c121b0272" providerId="ADAL" clId="{DCC02100-01E8-4288-8C04-298DE3FEB726}" dt="2025-03-23T17:11:18.030" v="514" actId="20577"/>
        <pc:sldMkLst>
          <pc:docMk/>
          <pc:sldMk cId="2652612759" sldId="299"/>
        </pc:sldMkLst>
        <pc:spChg chg="mod">
          <ac:chgData name="Cristina DIMULESCU" userId="35b0a1de-9e28-4ee0-8b7c-8e2c121b0272" providerId="ADAL" clId="{DCC02100-01E8-4288-8C04-298DE3FEB726}" dt="2025-03-23T17:11:18.030" v="514" actId="20577"/>
          <ac:spMkLst>
            <pc:docMk/>
            <pc:sldMk cId="2652612759" sldId="299"/>
            <ac:spMk id="9" creationId="{EF8D57CE-B7EC-DAE6-6E17-0B7A7552A98B}"/>
          </ac:spMkLst>
        </pc:spChg>
      </pc:sldChg>
      <pc:sldChg chg="del">
        <pc:chgData name="Cristina DIMULESCU" userId="35b0a1de-9e28-4ee0-8b7c-8e2c121b0272" providerId="ADAL" clId="{DCC02100-01E8-4288-8C04-298DE3FEB726}" dt="2025-03-24T10:25:06.387" v="518" actId="47"/>
        <pc:sldMkLst>
          <pc:docMk/>
          <pc:sldMk cId="2660060387" sldId="301"/>
        </pc:sldMkLst>
      </pc:sldChg>
      <pc:sldChg chg="del">
        <pc:chgData name="Cristina DIMULESCU" userId="35b0a1de-9e28-4ee0-8b7c-8e2c121b0272" providerId="ADAL" clId="{DCC02100-01E8-4288-8C04-298DE3FEB726}" dt="2025-03-23T13:18:22.956" v="0" actId="47"/>
        <pc:sldMkLst>
          <pc:docMk/>
          <pc:sldMk cId="3896641241" sldId="302"/>
        </pc:sldMkLst>
      </pc:sldChg>
      <pc:sldChg chg="del">
        <pc:chgData name="Cristina DIMULESCU" userId="35b0a1de-9e28-4ee0-8b7c-8e2c121b0272" providerId="ADAL" clId="{DCC02100-01E8-4288-8C04-298DE3FEB726}" dt="2025-03-23T13:18:24.081" v="1" actId="47"/>
        <pc:sldMkLst>
          <pc:docMk/>
          <pc:sldMk cId="1073533924" sldId="303"/>
        </pc:sldMkLst>
      </pc:sldChg>
      <pc:sldChg chg="del">
        <pc:chgData name="Cristina DIMULESCU" userId="35b0a1de-9e28-4ee0-8b7c-8e2c121b0272" providerId="ADAL" clId="{DCC02100-01E8-4288-8C04-298DE3FEB726}" dt="2025-03-23T13:18:25.006" v="2" actId="47"/>
        <pc:sldMkLst>
          <pc:docMk/>
          <pc:sldMk cId="3244482830" sldId="304"/>
        </pc:sldMkLst>
      </pc:sldChg>
      <pc:sldChg chg="del">
        <pc:chgData name="Cristina DIMULESCU" userId="35b0a1de-9e28-4ee0-8b7c-8e2c121b0272" providerId="ADAL" clId="{DCC02100-01E8-4288-8C04-298DE3FEB726}" dt="2025-03-23T13:18:25.847" v="3" actId="47"/>
        <pc:sldMkLst>
          <pc:docMk/>
          <pc:sldMk cId="2192383178" sldId="305"/>
        </pc:sldMkLst>
      </pc:sldChg>
      <pc:sldChg chg="del">
        <pc:chgData name="Cristina DIMULESCU" userId="35b0a1de-9e28-4ee0-8b7c-8e2c121b0272" providerId="ADAL" clId="{DCC02100-01E8-4288-8C04-298DE3FEB726}" dt="2025-03-23T13:18:26.603" v="4" actId="47"/>
        <pc:sldMkLst>
          <pc:docMk/>
          <pc:sldMk cId="3767208677" sldId="306"/>
        </pc:sldMkLst>
      </pc:sldChg>
      <pc:sldChg chg="del">
        <pc:chgData name="Cristina DIMULESCU" userId="35b0a1de-9e28-4ee0-8b7c-8e2c121b0272" providerId="ADAL" clId="{DCC02100-01E8-4288-8C04-298DE3FEB726}" dt="2025-03-23T13:18:27.501" v="5" actId="47"/>
        <pc:sldMkLst>
          <pc:docMk/>
          <pc:sldMk cId="3896357015" sldId="307"/>
        </pc:sldMkLst>
      </pc:sldChg>
      <pc:sldChg chg="del">
        <pc:chgData name="Cristina DIMULESCU" userId="35b0a1de-9e28-4ee0-8b7c-8e2c121b0272" providerId="ADAL" clId="{DCC02100-01E8-4288-8C04-298DE3FEB726}" dt="2025-03-23T13:18:28.326" v="6" actId="47"/>
        <pc:sldMkLst>
          <pc:docMk/>
          <pc:sldMk cId="1331741137" sldId="308"/>
        </pc:sldMkLst>
      </pc:sldChg>
      <pc:sldChg chg="del">
        <pc:chgData name="Cristina DIMULESCU" userId="35b0a1de-9e28-4ee0-8b7c-8e2c121b0272" providerId="ADAL" clId="{DCC02100-01E8-4288-8C04-298DE3FEB726}" dt="2025-03-23T13:18:29.138" v="7" actId="47"/>
        <pc:sldMkLst>
          <pc:docMk/>
          <pc:sldMk cId="536008179" sldId="309"/>
        </pc:sldMkLst>
      </pc:sldChg>
      <pc:sldChg chg="del">
        <pc:chgData name="Cristina DIMULESCU" userId="35b0a1de-9e28-4ee0-8b7c-8e2c121b0272" providerId="ADAL" clId="{DCC02100-01E8-4288-8C04-298DE3FEB726}" dt="2025-03-23T13:18:30.300" v="8" actId="47"/>
        <pc:sldMkLst>
          <pc:docMk/>
          <pc:sldMk cId="2943146505" sldId="310"/>
        </pc:sldMkLst>
      </pc:sldChg>
      <pc:sldChg chg="del">
        <pc:chgData name="Cristina DIMULESCU" userId="35b0a1de-9e28-4ee0-8b7c-8e2c121b0272" providerId="ADAL" clId="{DCC02100-01E8-4288-8C04-298DE3FEB726}" dt="2025-03-23T13:18:33.056" v="9" actId="47"/>
        <pc:sldMkLst>
          <pc:docMk/>
          <pc:sldMk cId="2654110666" sldId="311"/>
        </pc:sldMkLst>
      </pc:sldChg>
      <pc:sldChg chg="modSp new del mod ord">
        <pc:chgData name="Cristina DIMULESCU" userId="35b0a1de-9e28-4ee0-8b7c-8e2c121b0272" providerId="ADAL" clId="{DCC02100-01E8-4288-8C04-298DE3FEB726}" dt="2025-03-24T13:48:08.432" v="596" actId="47"/>
        <pc:sldMkLst>
          <pc:docMk/>
          <pc:sldMk cId="1443152182" sldId="317"/>
        </pc:sldMkLst>
      </pc:sldChg>
      <pc:sldChg chg="addSp delSp modSp new mod ord">
        <pc:chgData name="Cristina DIMULESCU" userId="35b0a1de-9e28-4ee0-8b7c-8e2c121b0272" providerId="ADAL" clId="{DCC02100-01E8-4288-8C04-298DE3FEB726}" dt="2025-03-25T06:47:42.380" v="636" actId="13926"/>
        <pc:sldMkLst>
          <pc:docMk/>
          <pc:sldMk cId="2753703504" sldId="318"/>
        </pc:sldMkLst>
        <pc:spChg chg="add mod">
          <ac:chgData name="Cristina DIMULESCU" userId="35b0a1de-9e28-4ee0-8b7c-8e2c121b0272" providerId="ADAL" clId="{DCC02100-01E8-4288-8C04-298DE3FEB726}" dt="2025-03-25T06:47:42.380" v="636" actId="13926"/>
          <ac:spMkLst>
            <pc:docMk/>
            <pc:sldMk cId="2753703504" sldId="318"/>
            <ac:spMk id="6" creationId="{815A60F3-E404-864F-8376-D66ABF62C922}"/>
          </ac:spMkLst>
        </pc:spChg>
      </pc:sldChg>
      <pc:sldChg chg="addSp new del mod">
        <pc:chgData name="Cristina DIMULESCU" userId="35b0a1de-9e28-4ee0-8b7c-8e2c121b0272" providerId="ADAL" clId="{DCC02100-01E8-4288-8C04-298DE3FEB726}" dt="2025-03-24T13:21:39.076" v="523" actId="47"/>
        <pc:sldMkLst>
          <pc:docMk/>
          <pc:sldMk cId="3327960240" sldId="318"/>
        </pc:sldMkLst>
      </pc:sldChg>
      <pc:sldChg chg="addSp delSp modSp add mod">
        <pc:chgData name="Cristina DIMULESCU" userId="35b0a1de-9e28-4ee0-8b7c-8e2c121b0272" providerId="ADAL" clId="{DCC02100-01E8-4288-8C04-298DE3FEB726}" dt="2025-03-25T07:20:20.788" v="703" actId="13926"/>
        <pc:sldMkLst>
          <pc:docMk/>
          <pc:sldMk cId="1065966899" sldId="319"/>
        </pc:sldMkLst>
        <pc:spChg chg="add mod">
          <ac:chgData name="Cristina DIMULESCU" userId="35b0a1de-9e28-4ee0-8b7c-8e2c121b0272" providerId="ADAL" clId="{DCC02100-01E8-4288-8C04-298DE3FEB726}" dt="2025-03-25T07:20:20.788" v="703" actId="13926"/>
          <ac:spMkLst>
            <pc:docMk/>
            <pc:sldMk cId="1065966899" sldId="319"/>
            <ac:spMk id="3" creationId="{7BDE4970-77E9-6AC7-377C-082DF4D7D011}"/>
          </ac:spMkLst>
        </pc:spChg>
      </pc:sldChg>
      <pc:sldChg chg="addSp delSp modSp add mod">
        <pc:chgData name="Cristina DIMULESCU" userId="35b0a1de-9e28-4ee0-8b7c-8e2c121b0272" providerId="ADAL" clId="{DCC02100-01E8-4288-8C04-298DE3FEB726}" dt="2025-03-25T06:55:40.184" v="659" actId="123"/>
        <pc:sldMkLst>
          <pc:docMk/>
          <pc:sldMk cId="126810002" sldId="320"/>
        </pc:sldMkLst>
        <pc:spChg chg="add mod">
          <ac:chgData name="Cristina DIMULESCU" userId="35b0a1de-9e28-4ee0-8b7c-8e2c121b0272" providerId="ADAL" clId="{DCC02100-01E8-4288-8C04-298DE3FEB726}" dt="2025-03-25T06:55:40.184" v="659" actId="123"/>
          <ac:spMkLst>
            <pc:docMk/>
            <pc:sldMk cId="126810002" sldId="320"/>
            <ac:spMk id="3" creationId="{9E67E517-0538-5AEC-E91B-A0F7BE67024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3/26/2025</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3T10:08:59.880"/>
    </inkml:context>
    <inkml:brush xml:id="br0">
      <inkml:brushProperty name="width" value="0.05" units="cm"/>
      <inkml:brushProperty name="height" value="0.05" units="cm"/>
      <inkml:brushProperty name="color" value="#AE198D"/>
      <inkml:brushProperty name="inkEffects" value="galaxy"/>
      <inkml:brushProperty name="anchorX" value="0"/>
      <inkml:brushProperty name="anchorY" value="0"/>
      <inkml:brushProperty name="scaleFactor" value="0.5"/>
    </inkml:brush>
  </inkml:definitions>
  <inkml:trace contextRef="#ctx0" brushRef="#br0">1994 28 24575,'0'0'0,"-9"0"0,-14 0 0,-9 0 0,-3 0 0,3-5 0,-3-1 0,-3 1 0,1 0 0,-14 2 0,-4 1 0,3 1 0,0 0 0,0 1 0,5 1 0,1-1 0,-1 0 0,0 0 0,3 6 0,-1-1 0,-1 1 0,4-2 0,-2 0 0,-1-2 0,-2-1 0,3-1 0,10 5 0,-2 0 0,-1 11 0,2-1 0,-4 9 0,-3-2 0,-4 1 0,3-5 0,8 7 0,0-5 0,8 6 0,7 7 0,-3-5 0,5 1 0,-1-7 0,-6-6 0,3 4 0,-6 6 0,-1 3 0,5 7 0,6 5 0,-6 5 0,6-2 0,-7-8 0,4 0 0,-6 2 0,4-2 0,0 4 0,5 2 0,5 4 0,-6-3 0,3 3 0,3 0 0,-6-3 0,3 1 0,2 2 0,4-4 0,3 2 0,4 1 0,1 2 0,2-3 0,0 1 0,1 1 0,0-3 0,-1 1 0,1 1 0,-1 3 0,0-5 0,0 3 0,0 0 0,5-9 0,1-4 0,-1 2 0,-1 2 0,-1 0 0,-1 2 0,10-6 0,4-8 0,0 2 0,9-6 0,-4 5 0,7-5 0,-4 1 0,6-5 0,-6 6 0,-5 6 0,-1 2 0,6-4 0,7 5 0,-4 3 0,1-5 0,4-6 0,-5 3 0,4-1 0,-1-5 0,-5 6 0,4-5 0,5 5 0,5-4 0,-5 0 0,-2-6 0,2-4 0,15 6 0,-1-4 0,-7 8 0,11-3 0,1-3 0,2-5 0,-4 6 0,-1-3 0,-1-3 0,-5-3 0,1-3 0,0-3 0,-9 4 0,-3-1 0,1-1 0,3-1 0,4-2 0,-6 10 0,-2-1 0,1 0 0,4-2 0,-1-3 0,4-2 0,2-2 0,4-1 0,-3-1 0,1-1 0,2 1 0,-4-1 0,1 1 0,2 0 0,-4 0 0,2-1 0,1 1 0,2 0 0,-9-5 0,-3 0 0,0 0 0,3-4 0,-1 0 0,3 1 0,3 3 0,4-9 0,-4 1 0,3 1 0,0 3 0,-3 3 0,-9-8 0,1 1 0,1 1 0,0-1 0,2 1 0,4 4 0,4-9 0,-40 13 0,2-1 0,-1 1 0,10-8 0,18-12 0,-10-6 0,3 4 0,3 5 0,1 1 0,5 6 0,-6-7 0,3 4 0,4 4 0,-6-8 0,-2 4 0,-8-2 0,4 3 0,-5-6 0,5 3 0,-5-6 0,-4-8 0,0 5 0,-4-1 0,7 7 0,-4-5 0,-2-4 0,6 4 0,-2 0 0,-4-5 0,-4-4 0,-3 0 0,-4-5 0,9-2 0,-1-5 0,-1 4 0,-2-2 0,-2-1 0,-3 4 0,-1-1 0,-1-2 0,-1-1 0,-1 3 0,1-1 0,5 9 0,0-1 0,0 4 0,-1-3 0,0-4 0,-2 1 0,-1-3 0,10 8 0,-1-2 0,1-3 0,-3 2 0,-2-3 0,-7 8 0,-2-4 0,-1 3 0,-6-3 0,1-4 0,2-4 0,-10 1 0,2-1 0,-8 8 0,2-2 0,-7 10 0,4 1 0,0 8 0,5-4 0,6-6 0,-6 4 0,-8-6 0,-2 5 0,-6 6 0,-7 1 0,-4 5 0,7-6 0,35 16 0,-1 1 0,1-1 0,-1 0 0,-7-8 0,-14-13 0,-2 4 0,-5 1 0,0 5 0,5-6 0,-3 3 0,-5-7 0,-4 4 0,0 4 0,8 0 0,-3 4 0,-2 3 0,2 4 0,-5 3 0,-3 2 0,3 1 0,-4 0 0,-1 1 0,-3 0 0,4-1 0,-2 1 0,0-1 0,3 0 0,-1 0 0,-1 0 0,-3 0 0,5 0 0,-3 0 0,0 0 0,3 0 0,-1 0 0,-1 0 0,3 0 0,-1 0 0,-2 0 0,8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3T10:09:33.043"/>
    </inkml:context>
    <inkml:brush xml:id="br0">
      <inkml:brushProperty name="width" value="0.05" units="cm"/>
      <inkml:brushProperty name="height" value="0.05" units="cm"/>
      <inkml:brushProperty name="color" value="#AE198D"/>
      <inkml:brushProperty name="inkEffects" value="galaxy"/>
      <inkml:brushProperty name="anchorX" value="974.21277"/>
      <inkml:brushProperty name="anchorY" value="767.99042"/>
      <inkml:brushProperty name="scaleFactor" value="0.5"/>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3/26/2025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dirty="0"/>
          </a:p>
        </p:txBody>
      </p:sp>
    </p:spTree>
    <p:extLst>
      <p:ext uri="{BB962C8B-B14F-4D97-AF65-F5344CB8AC3E}">
        <p14:creationId xmlns:p14="http://schemas.microsoft.com/office/powerpoint/2010/main" val="4040438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3</a:t>
            </a:fld>
            <a:endParaRPr lang="en-US" dirty="0"/>
          </a:p>
        </p:txBody>
      </p:sp>
    </p:spTree>
    <p:extLst>
      <p:ext uri="{BB962C8B-B14F-4D97-AF65-F5344CB8AC3E}">
        <p14:creationId xmlns:p14="http://schemas.microsoft.com/office/powerpoint/2010/main" val="2182522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2843954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0A7CB-680D-10C8-F31F-5C991A4430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3F227A-AF17-FAD9-090A-B418F2294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5F6780-1F90-2B2B-D692-73D75B09DA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A7CA62-DDAC-9B10-D48D-7280683D3113}"/>
              </a:ext>
            </a:extLst>
          </p:cNvPr>
          <p:cNvSpPr>
            <a:spLocks noGrp="1"/>
          </p:cNvSpPr>
          <p:nvPr>
            <p:ph type="sldNum" sz="quarter" idx="5"/>
          </p:nvPr>
        </p:nvSpPr>
        <p:spPr/>
        <p:txBody>
          <a:bodyPr/>
          <a:lstStyle/>
          <a:p>
            <a:fld id="{22289C57-55D7-40A4-A101-E74FAC7A092B}" type="slidenum">
              <a:rPr lang="en-US" smtClean="0"/>
              <a:t>20</a:t>
            </a:fld>
            <a:endParaRPr lang="en-US" dirty="0"/>
          </a:p>
        </p:txBody>
      </p:sp>
    </p:spTree>
    <p:extLst>
      <p:ext uri="{BB962C8B-B14F-4D97-AF65-F5344CB8AC3E}">
        <p14:creationId xmlns:p14="http://schemas.microsoft.com/office/powerpoint/2010/main" val="2340764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28</a:t>
            </a:fld>
            <a:endParaRPr lang="en-US" dirty="0"/>
          </a:p>
        </p:txBody>
      </p:sp>
    </p:spTree>
    <p:extLst>
      <p:ext uri="{BB962C8B-B14F-4D97-AF65-F5344CB8AC3E}">
        <p14:creationId xmlns:p14="http://schemas.microsoft.com/office/powerpoint/2010/main" val="702683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dirty="0"/>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4229100" y="0"/>
            <a:ext cx="7962901"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bg1"/>
                </a:solidFill>
              </a:defRPr>
            </a:lvl1pPr>
            <a:lvl2pPr marL="457200" indent="0">
              <a:lnSpc>
                <a:spcPct val="140000"/>
              </a:lnSpc>
              <a:spcBef>
                <a:spcPts val="1000"/>
              </a:spcBef>
              <a:buNone/>
              <a:defRPr sz="1800">
                <a:solidFill>
                  <a:schemeClr val="bg1"/>
                </a:solidFill>
              </a:defRPr>
            </a:lvl2pPr>
            <a:lvl3pPr marL="914400" indent="0">
              <a:lnSpc>
                <a:spcPct val="140000"/>
              </a:lnSpc>
              <a:spcBef>
                <a:spcPts val="1000"/>
              </a:spcBef>
              <a:buNone/>
              <a:defRPr sz="1800">
                <a:solidFill>
                  <a:schemeClr val="bg1"/>
                </a:solidFill>
              </a:defRPr>
            </a:lvl3pPr>
            <a:lvl4pPr marL="1371600" indent="0">
              <a:lnSpc>
                <a:spcPct val="140000"/>
              </a:lnSpc>
              <a:spcBef>
                <a:spcPts val="1000"/>
              </a:spcBef>
              <a:buNone/>
              <a:defRPr sz="1800">
                <a:solidFill>
                  <a:schemeClr val="bg1"/>
                </a:solidFill>
              </a:defRPr>
            </a:lvl4pPr>
            <a:lvl5pPr marL="1828800" indent="0">
              <a:lnSpc>
                <a:spcPct val="140000"/>
              </a:lnSpc>
              <a:spcBef>
                <a:spcPts val="1000"/>
              </a:spcBef>
              <a:buNone/>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dirty="0"/>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dirty="0"/>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dirty="0"/>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3094182" y="0"/>
            <a:ext cx="1745673"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2000">
                <a:solidFill>
                  <a:schemeClr val="tx1"/>
                </a:solidFill>
              </a:defRPr>
            </a:lvl1pPr>
          </a:lstStyle>
          <a:p>
            <a:r>
              <a:rPr lang="en-US"/>
              <a:t>Click icon to add picture</a:t>
            </a:r>
            <a:endParaRPr lang="en-US" dirty="0"/>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dirty="0"/>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endParaRPr lang="en-US" dirty="0"/>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dirty="0"/>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dirty="0"/>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endParaRPr lang="en-US" dirty="0"/>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dirty="0"/>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chatgpt.com/"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sites.google.com/asterial.in/id-assist-prompts/home" TargetMode="External"/><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vocabulary.com/learner/"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270.png"/></Relationships>
</file>

<file path=ppt/slides/_rels/slide22.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customXml" Target="../ink/ink2.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441918" y="3329790"/>
            <a:ext cx="4941771" cy="3200400"/>
          </a:xfrm>
        </p:spPr>
        <p:txBody>
          <a:bodyPr anchor="ctr"/>
          <a:lstStyle/>
          <a:p>
            <a:r>
              <a:rPr lang="en-US" dirty="0"/>
              <a:t>AI TOOLS in action</a:t>
            </a:r>
          </a:p>
        </p:txBody>
      </p:sp>
      <p:pic>
        <p:nvPicPr>
          <p:cNvPr id="5" name="Picture 4">
            <a:extLst>
              <a:ext uri="{FF2B5EF4-FFF2-40B4-BE49-F238E27FC236}">
                <a16:creationId xmlns:a16="http://schemas.microsoft.com/office/drawing/2014/main" id="{A9AA7221-2F30-0BCF-9F39-B0DD85E9FF8C}"/>
              </a:ext>
            </a:extLst>
          </p:cNvPr>
          <p:cNvPicPr>
            <a:picLocks noChangeAspect="1"/>
          </p:cNvPicPr>
          <p:nvPr/>
        </p:nvPicPr>
        <p:blipFill>
          <a:blip r:embed="rId3"/>
          <a:stretch>
            <a:fillRect/>
          </a:stretch>
        </p:blipFill>
        <p:spPr>
          <a:xfrm>
            <a:off x="8266176" y="387425"/>
            <a:ext cx="2095792" cy="743054"/>
          </a:xfrm>
          <a:prstGeom prst="rect">
            <a:avLst/>
          </a:prstGeom>
        </p:spPr>
      </p:pic>
      <p:pic>
        <p:nvPicPr>
          <p:cNvPr id="7" name="Picture 6">
            <a:extLst>
              <a:ext uri="{FF2B5EF4-FFF2-40B4-BE49-F238E27FC236}">
                <a16:creationId xmlns:a16="http://schemas.microsoft.com/office/drawing/2014/main" id="{B2F09682-7301-7D99-CCCD-D326878CB5D8}"/>
              </a:ext>
            </a:extLst>
          </p:cNvPr>
          <p:cNvPicPr>
            <a:picLocks noChangeAspect="1"/>
          </p:cNvPicPr>
          <p:nvPr/>
        </p:nvPicPr>
        <p:blipFill>
          <a:blip r:embed="rId4"/>
          <a:stretch>
            <a:fillRect/>
          </a:stretch>
        </p:blipFill>
        <p:spPr>
          <a:xfrm>
            <a:off x="8266176" y="1195156"/>
            <a:ext cx="2095792" cy="590632"/>
          </a:xfrm>
          <a:prstGeom prst="rect">
            <a:avLst/>
          </a:prstGeom>
        </p:spPr>
      </p:pic>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1333500" y="1020445"/>
            <a:ext cx="2895600" cy="1325563"/>
          </a:xfrm>
        </p:spPr>
        <p:txBody>
          <a:bodyPr/>
          <a:lstStyle/>
          <a:p>
            <a:r>
              <a:rPr lang="en-US" dirty="0"/>
              <a:t>AGENDA</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1333500" y="2674013"/>
            <a:ext cx="2895600" cy="3269589"/>
          </a:xfrm>
        </p:spPr>
        <p:txBody>
          <a:bodyPr>
            <a:normAutofit/>
          </a:bodyPr>
          <a:lstStyle/>
          <a:p>
            <a:r>
              <a:rPr lang="en-US" dirty="0"/>
              <a:t>CHAT GPT4</a:t>
            </a:r>
          </a:p>
          <a:p>
            <a:r>
              <a:rPr lang="en-US" dirty="0"/>
              <a:t>ID-ASSIST</a:t>
            </a:r>
          </a:p>
          <a:p>
            <a:r>
              <a:rPr lang="en-US" dirty="0"/>
              <a:t>VOCABULARY.COM</a:t>
            </a:r>
          </a:p>
          <a:p>
            <a:r>
              <a:rPr lang="en-US" dirty="0"/>
              <a:t>EDUCAPLAY</a:t>
            </a:r>
          </a:p>
        </p:txBody>
      </p:sp>
      <p:sp>
        <p:nvSpPr>
          <p:cNvPr id="5" name="Slide Number Placeholder 5">
            <a:extLst>
              <a:ext uri="{FF2B5EF4-FFF2-40B4-BE49-F238E27FC236}">
                <a16:creationId xmlns:a16="http://schemas.microsoft.com/office/drawing/2014/main" id="{B02A8827-B1A1-2D2F-D6DD-E886B886C43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a:t>
            </a:fld>
            <a:endParaRPr lang="en-US" dirty="0"/>
          </a:p>
        </p:txBody>
      </p:sp>
    </p:spTree>
    <p:extLst>
      <p:ext uri="{BB962C8B-B14F-4D97-AF65-F5344CB8AC3E}">
        <p14:creationId xmlns:p14="http://schemas.microsoft.com/office/powerpoint/2010/main" val="1713219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6991350" y="487018"/>
            <a:ext cx="4179570" cy="3377354"/>
          </a:xfrm>
        </p:spPr>
        <p:txBody>
          <a:bodyPr/>
          <a:lstStyle/>
          <a:p>
            <a:r>
              <a:rPr lang="en-US" dirty="0"/>
              <a:t>Prompting with CHAT GPT4 </a:t>
            </a:r>
            <a:r>
              <a:rPr lang="en-US" dirty="0">
                <a:hlinkClick r:id="rId3"/>
              </a:rPr>
              <a:t>https://chatgpt.com/</a:t>
            </a:r>
            <a:r>
              <a:rPr lang="en-US" dirty="0"/>
              <a:t> in esp teaching</a:t>
            </a:r>
          </a:p>
        </p:txBody>
      </p:sp>
    </p:spTree>
    <p:extLst>
      <p:ext uri="{BB962C8B-B14F-4D97-AF65-F5344CB8AC3E}">
        <p14:creationId xmlns:p14="http://schemas.microsoft.com/office/powerpoint/2010/main" val="608796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162BC-46F5-79BB-C3F6-8726ABF0B1A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3F7C00-B230-1085-039B-742F989836C1}"/>
              </a:ext>
            </a:extLst>
          </p:cNvPr>
          <p:cNvSpPr>
            <a:spLocks noGrp="1"/>
          </p:cNvSpPr>
          <p:nvPr>
            <p:ph type="sldNum" sz="quarter" idx="12"/>
          </p:nvPr>
        </p:nvSpPr>
        <p:spPr/>
        <p:txBody>
          <a:bodyPr/>
          <a:lstStyle/>
          <a:p>
            <a:fld id="{A49DFD55-3C28-40EF-9E31-A92D2E4017FF}" type="slidenum">
              <a:rPr lang="en-US" smtClean="0"/>
              <a:pPr/>
              <a:t>4</a:t>
            </a:fld>
            <a:endParaRPr lang="en-US" dirty="0"/>
          </a:p>
        </p:txBody>
      </p:sp>
      <p:pic>
        <p:nvPicPr>
          <p:cNvPr id="6" name="Picture 5">
            <a:extLst>
              <a:ext uri="{FF2B5EF4-FFF2-40B4-BE49-F238E27FC236}">
                <a16:creationId xmlns:a16="http://schemas.microsoft.com/office/drawing/2014/main" id="{26EA6574-CECB-A893-10E7-DB7B0311D980}"/>
              </a:ext>
            </a:extLst>
          </p:cNvPr>
          <p:cNvPicPr>
            <a:picLocks noChangeAspect="1"/>
          </p:cNvPicPr>
          <p:nvPr/>
        </p:nvPicPr>
        <p:blipFill>
          <a:blip r:embed="rId2"/>
          <a:stretch>
            <a:fillRect/>
          </a:stretch>
        </p:blipFill>
        <p:spPr>
          <a:xfrm>
            <a:off x="2514100" y="2185814"/>
            <a:ext cx="7163800" cy="2486372"/>
          </a:xfrm>
          <a:prstGeom prst="rect">
            <a:avLst/>
          </a:prstGeom>
        </p:spPr>
      </p:pic>
    </p:spTree>
    <p:extLst>
      <p:ext uri="{BB962C8B-B14F-4D97-AF65-F5344CB8AC3E}">
        <p14:creationId xmlns:p14="http://schemas.microsoft.com/office/powerpoint/2010/main" val="2755473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18" y="268361"/>
            <a:ext cx="7288282" cy="777714"/>
          </a:xfrm>
        </p:spPr>
        <p:txBody>
          <a:bodyPr anchor="b">
            <a:normAutofit/>
          </a:bodyPr>
          <a:lstStyle/>
          <a:p>
            <a:r>
              <a:rPr lang="en-US" dirty="0"/>
              <a:t>1. ESP VOCABULARY GENERATION</a:t>
            </a:r>
          </a:p>
        </p:txBody>
      </p:sp>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nchor="ctr">
            <a:normAutofit/>
          </a:bodyPr>
          <a:lstStyle/>
          <a:p>
            <a:pPr>
              <a:spcAft>
                <a:spcPts val="600"/>
              </a:spcAft>
            </a:pPr>
            <a:fld id="{A49DFD55-3C28-40EF-9E31-A92D2E4017FF}" type="slidenum">
              <a:rPr lang="en-US" smtClean="0"/>
              <a:pPr>
                <a:spcAft>
                  <a:spcPts val="600"/>
                </a:spcAft>
              </a:pPr>
              <a:t>5</a:t>
            </a:fld>
            <a:endParaRPr lang="en-US"/>
          </a:p>
        </p:txBody>
      </p:sp>
      <p:pic>
        <p:nvPicPr>
          <p:cNvPr id="11" name="Picture 10">
            <a:extLst>
              <a:ext uri="{FF2B5EF4-FFF2-40B4-BE49-F238E27FC236}">
                <a16:creationId xmlns:a16="http://schemas.microsoft.com/office/drawing/2014/main" id="{E03EE5F7-F662-78BE-756A-70421FBF2C1B}"/>
              </a:ext>
            </a:extLst>
          </p:cNvPr>
          <p:cNvPicPr>
            <a:picLocks noChangeAspect="1"/>
          </p:cNvPicPr>
          <p:nvPr/>
        </p:nvPicPr>
        <p:blipFill>
          <a:blip r:embed="rId3"/>
          <a:stretch>
            <a:fillRect/>
          </a:stretch>
        </p:blipFill>
        <p:spPr>
          <a:xfrm>
            <a:off x="208441" y="1439901"/>
            <a:ext cx="8723417" cy="4995903"/>
          </a:xfrm>
          <a:prstGeom prst="rect">
            <a:avLst/>
          </a:prstGeom>
        </p:spPr>
      </p:pic>
      <p:sp>
        <p:nvSpPr>
          <p:cNvPr id="12" name="TextBox 11">
            <a:extLst>
              <a:ext uri="{FF2B5EF4-FFF2-40B4-BE49-F238E27FC236}">
                <a16:creationId xmlns:a16="http://schemas.microsoft.com/office/drawing/2014/main" id="{A4D06C18-E18F-39C4-2F47-0F033CA0AEDF}"/>
              </a:ext>
            </a:extLst>
          </p:cNvPr>
          <p:cNvSpPr txBox="1"/>
          <p:nvPr/>
        </p:nvSpPr>
        <p:spPr>
          <a:xfrm>
            <a:off x="7600493" y="268361"/>
            <a:ext cx="3994099" cy="923330"/>
          </a:xfrm>
          <a:prstGeom prst="rect">
            <a:avLst/>
          </a:prstGeom>
          <a:noFill/>
        </p:spPr>
        <p:txBody>
          <a:bodyPr wrap="square" rtlCol="0">
            <a:spAutoFit/>
          </a:bodyPr>
          <a:lstStyle/>
          <a:p>
            <a:r>
              <a:rPr lang="en-US" dirty="0">
                <a:solidFill>
                  <a:srgbClr val="7030A0"/>
                </a:solidFill>
              </a:rPr>
              <a:t>Generate a list of 10 C1 words and expressions from the ESP field “Erasmus mobility”.</a:t>
            </a:r>
          </a:p>
        </p:txBody>
      </p:sp>
    </p:spTree>
    <p:extLst>
      <p:ext uri="{BB962C8B-B14F-4D97-AF65-F5344CB8AC3E}">
        <p14:creationId xmlns:p14="http://schemas.microsoft.com/office/powerpoint/2010/main" val="3571516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48CB4-2D0D-D010-D66C-453CAC1685E7}"/>
              </a:ext>
            </a:extLst>
          </p:cNvPr>
          <p:cNvSpPr>
            <a:spLocks noGrp="1"/>
          </p:cNvSpPr>
          <p:nvPr>
            <p:ph type="title"/>
          </p:nvPr>
        </p:nvSpPr>
        <p:spPr/>
        <p:txBody>
          <a:bodyPr/>
          <a:lstStyle/>
          <a:p>
            <a:r>
              <a:rPr lang="en-US" dirty="0"/>
              <a:t>2. Text generation using selected expressions and grammar</a:t>
            </a:r>
          </a:p>
        </p:txBody>
      </p:sp>
      <p:sp>
        <p:nvSpPr>
          <p:cNvPr id="4" name="Slide Number Placeholder 3">
            <a:extLst>
              <a:ext uri="{FF2B5EF4-FFF2-40B4-BE49-F238E27FC236}">
                <a16:creationId xmlns:a16="http://schemas.microsoft.com/office/drawing/2014/main" id="{95EBDF48-F548-2710-E602-343D1C911DE5}"/>
              </a:ext>
            </a:extLst>
          </p:cNvPr>
          <p:cNvSpPr>
            <a:spLocks noGrp="1"/>
          </p:cNvSpPr>
          <p:nvPr>
            <p:ph type="sldNum" sz="quarter" idx="12"/>
          </p:nvPr>
        </p:nvSpPr>
        <p:spPr/>
        <p:txBody>
          <a:bodyPr/>
          <a:lstStyle/>
          <a:p>
            <a:fld id="{A49DFD55-3C28-40EF-9E31-A92D2E4017FF}" type="slidenum">
              <a:rPr lang="en-US" smtClean="0"/>
              <a:pPr/>
              <a:t>6</a:t>
            </a:fld>
            <a:endParaRPr lang="en-US" dirty="0"/>
          </a:p>
        </p:txBody>
      </p:sp>
      <p:pic>
        <p:nvPicPr>
          <p:cNvPr id="6" name="Picture 5">
            <a:extLst>
              <a:ext uri="{FF2B5EF4-FFF2-40B4-BE49-F238E27FC236}">
                <a16:creationId xmlns:a16="http://schemas.microsoft.com/office/drawing/2014/main" id="{C50EB4DF-0E2F-B053-3619-B1CB1E71762C}"/>
              </a:ext>
            </a:extLst>
          </p:cNvPr>
          <p:cNvPicPr>
            <a:picLocks noChangeAspect="1"/>
          </p:cNvPicPr>
          <p:nvPr/>
        </p:nvPicPr>
        <p:blipFill>
          <a:blip r:embed="rId2"/>
          <a:stretch>
            <a:fillRect/>
          </a:stretch>
        </p:blipFill>
        <p:spPr>
          <a:xfrm>
            <a:off x="234086" y="1679112"/>
            <a:ext cx="11957913" cy="4825337"/>
          </a:xfrm>
          <a:prstGeom prst="rect">
            <a:avLst/>
          </a:prstGeom>
        </p:spPr>
      </p:pic>
      <p:sp>
        <p:nvSpPr>
          <p:cNvPr id="7" name="TextBox 6">
            <a:extLst>
              <a:ext uri="{FF2B5EF4-FFF2-40B4-BE49-F238E27FC236}">
                <a16:creationId xmlns:a16="http://schemas.microsoft.com/office/drawing/2014/main" id="{AA1380D2-94AE-D82F-841A-20EC4205A52C}"/>
              </a:ext>
            </a:extLst>
          </p:cNvPr>
          <p:cNvSpPr txBox="1"/>
          <p:nvPr/>
        </p:nvSpPr>
        <p:spPr>
          <a:xfrm>
            <a:off x="234086" y="2291287"/>
            <a:ext cx="3299155" cy="1200329"/>
          </a:xfrm>
          <a:prstGeom prst="rect">
            <a:avLst/>
          </a:prstGeom>
          <a:noFill/>
        </p:spPr>
        <p:txBody>
          <a:bodyPr wrap="square" rtlCol="0">
            <a:spAutoFit/>
          </a:bodyPr>
          <a:lstStyle/>
          <a:p>
            <a:r>
              <a:rPr lang="en-US" dirty="0">
                <a:solidFill>
                  <a:srgbClr val="7030A0"/>
                </a:solidFill>
              </a:rPr>
              <a:t>Generate a one-paragraph text containing the 10 expressions above and one type 2 Conditional sentence.</a:t>
            </a:r>
          </a:p>
        </p:txBody>
      </p:sp>
    </p:spTree>
    <p:extLst>
      <p:ext uri="{BB962C8B-B14F-4D97-AF65-F5344CB8AC3E}">
        <p14:creationId xmlns:p14="http://schemas.microsoft.com/office/powerpoint/2010/main" val="3075470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A7E925C-8B7D-D996-CDB6-AA10C110F015}"/>
              </a:ext>
            </a:extLst>
          </p:cNvPr>
          <p:cNvSpPr>
            <a:spLocks noGrp="1"/>
          </p:cNvSpPr>
          <p:nvPr>
            <p:ph type="sldNum" sz="quarter" idx="12"/>
          </p:nvPr>
        </p:nvSpPr>
        <p:spPr/>
        <p:txBody>
          <a:bodyPr/>
          <a:lstStyle/>
          <a:p>
            <a:fld id="{A49DFD55-3C28-40EF-9E31-A92D2E4017FF}" type="slidenum">
              <a:rPr lang="en-US" smtClean="0"/>
              <a:pPr/>
              <a:t>7</a:t>
            </a:fld>
            <a:endParaRPr lang="en-US" dirty="0"/>
          </a:p>
        </p:txBody>
      </p:sp>
      <p:pic>
        <p:nvPicPr>
          <p:cNvPr id="6" name="Picture 5">
            <a:extLst>
              <a:ext uri="{FF2B5EF4-FFF2-40B4-BE49-F238E27FC236}">
                <a16:creationId xmlns:a16="http://schemas.microsoft.com/office/drawing/2014/main" id="{9A1232F5-3B65-8DDB-9DA8-72F4E29C58FD}"/>
              </a:ext>
            </a:extLst>
          </p:cNvPr>
          <p:cNvPicPr>
            <a:picLocks noChangeAspect="1"/>
          </p:cNvPicPr>
          <p:nvPr/>
        </p:nvPicPr>
        <p:blipFill>
          <a:blip r:embed="rId2"/>
          <a:stretch>
            <a:fillRect/>
          </a:stretch>
        </p:blipFill>
        <p:spPr>
          <a:xfrm>
            <a:off x="582010" y="0"/>
            <a:ext cx="11027979" cy="6858000"/>
          </a:xfrm>
          <a:prstGeom prst="rect">
            <a:avLst/>
          </a:prstGeom>
        </p:spPr>
      </p:pic>
      <p:sp>
        <p:nvSpPr>
          <p:cNvPr id="7" name="TextBox 6">
            <a:extLst>
              <a:ext uri="{FF2B5EF4-FFF2-40B4-BE49-F238E27FC236}">
                <a16:creationId xmlns:a16="http://schemas.microsoft.com/office/drawing/2014/main" id="{74FB42F6-5C03-3807-8F58-AB4FB7E9DE7B}"/>
              </a:ext>
            </a:extLst>
          </p:cNvPr>
          <p:cNvSpPr txBox="1"/>
          <p:nvPr/>
        </p:nvSpPr>
        <p:spPr>
          <a:xfrm>
            <a:off x="680314" y="775411"/>
            <a:ext cx="2830982" cy="1200329"/>
          </a:xfrm>
          <a:prstGeom prst="rect">
            <a:avLst/>
          </a:prstGeom>
          <a:noFill/>
        </p:spPr>
        <p:txBody>
          <a:bodyPr wrap="square" rtlCol="0">
            <a:spAutoFit/>
          </a:bodyPr>
          <a:lstStyle/>
          <a:p>
            <a:r>
              <a:rPr lang="en-US" dirty="0">
                <a:solidFill>
                  <a:srgbClr val="7030A0"/>
                </a:solidFill>
              </a:rPr>
              <a:t>Generate one multiple choice vocabulary exercise with key for the 10 selected expressions.</a:t>
            </a:r>
          </a:p>
        </p:txBody>
      </p:sp>
    </p:spTree>
    <p:extLst>
      <p:ext uri="{BB962C8B-B14F-4D97-AF65-F5344CB8AC3E}">
        <p14:creationId xmlns:p14="http://schemas.microsoft.com/office/powerpoint/2010/main" val="1724302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627D-E3F1-2114-384B-A83D0BE09CA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D9597D0-CED7-AA75-F0E4-0E44C5B0804C}"/>
              </a:ext>
            </a:extLst>
          </p:cNvPr>
          <p:cNvSpPr>
            <a:spLocks noGrp="1"/>
          </p:cNvSpPr>
          <p:nvPr>
            <p:ph type="sldNum" sz="quarter" idx="12"/>
          </p:nvPr>
        </p:nvSpPr>
        <p:spPr/>
        <p:txBody>
          <a:bodyPr/>
          <a:lstStyle/>
          <a:p>
            <a:fld id="{A49DFD55-3C28-40EF-9E31-A92D2E4017FF}" type="slidenum">
              <a:rPr lang="en-US" smtClean="0"/>
              <a:pPr/>
              <a:t>8</a:t>
            </a:fld>
            <a:endParaRPr lang="en-US" dirty="0"/>
          </a:p>
        </p:txBody>
      </p:sp>
      <p:pic>
        <p:nvPicPr>
          <p:cNvPr id="6" name="Picture 5">
            <a:extLst>
              <a:ext uri="{FF2B5EF4-FFF2-40B4-BE49-F238E27FC236}">
                <a16:creationId xmlns:a16="http://schemas.microsoft.com/office/drawing/2014/main" id="{A20C2A43-A81C-E134-E468-ACE1448AACC0}"/>
              </a:ext>
            </a:extLst>
          </p:cNvPr>
          <p:cNvPicPr>
            <a:picLocks noChangeAspect="1"/>
          </p:cNvPicPr>
          <p:nvPr/>
        </p:nvPicPr>
        <p:blipFill>
          <a:blip r:embed="rId2"/>
          <a:stretch>
            <a:fillRect/>
          </a:stretch>
        </p:blipFill>
        <p:spPr>
          <a:xfrm>
            <a:off x="504345" y="0"/>
            <a:ext cx="11183309" cy="6858000"/>
          </a:xfrm>
          <a:prstGeom prst="rect">
            <a:avLst/>
          </a:prstGeom>
        </p:spPr>
      </p:pic>
    </p:spTree>
    <p:extLst>
      <p:ext uri="{BB962C8B-B14F-4D97-AF65-F5344CB8AC3E}">
        <p14:creationId xmlns:p14="http://schemas.microsoft.com/office/powerpoint/2010/main" val="2113968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8E752-1BDC-3475-0679-B65DBFDB21F8}"/>
              </a:ext>
            </a:extLst>
          </p:cNvPr>
          <p:cNvSpPr>
            <a:spLocks noGrp="1"/>
          </p:cNvSpPr>
          <p:nvPr>
            <p:ph type="ctrTitle"/>
          </p:nvPr>
        </p:nvSpPr>
        <p:spPr/>
        <p:txBody>
          <a:bodyPr/>
          <a:lstStyle/>
          <a:p>
            <a:endParaRPr lang="en-US" dirty="0"/>
          </a:p>
        </p:txBody>
      </p:sp>
      <p:pic>
        <p:nvPicPr>
          <p:cNvPr id="4" name="Picture 3">
            <a:extLst>
              <a:ext uri="{FF2B5EF4-FFF2-40B4-BE49-F238E27FC236}">
                <a16:creationId xmlns:a16="http://schemas.microsoft.com/office/drawing/2014/main" id="{5C9909A3-9213-EE05-92DD-8931DFFF0CB3}"/>
              </a:ext>
            </a:extLst>
          </p:cNvPr>
          <p:cNvPicPr>
            <a:picLocks noChangeAspect="1"/>
          </p:cNvPicPr>
          <p:nvPr/>
        </p:nvPicPr>
        <p:blipFill>
          <a:blip r:embed="rId2"/>
          <a:stretch>
            <a:fillRect/>
          </a:stretch>
        </p:blipFill>
        <p:spPr>
          <a:xfrm>
            <a:off x="851296" y="825623"/>
            <a:ext cx="11340704" cy="5629322"/>
          </a:xfrm>
          <a:prstGeom prst="rect">
            <a:avLst/>
          </a:prstGeom>
        </p:spPr>
      </p:pic>
    </p:spTree>
    <p:extLst>
      <p:ext uri="{BB962C8B-B14F-4D97-AF65-F5344CB8AC3E}">
        <p14:creationId xmlns:p14="http://schemas.microsoft.com/office/powerpoint/2010/main" val="2594647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4928681-6A12-A1D7-3A06-3C1A4FDB0794}"/>
              </a:ext>
            </a:extLst>
          </p:cNvPr>
          <p:cNvSpPr>
            <a:spLocks noGrp="1"/>
          </p:cNvSpPr>
          <p:nvPr>
            <p:ph type="sldNum" sz="quarter" idx="12"/>
          </p:nvPr>
        </p:nvSpPr>
        <p:spPr/>
        <p:txBody>
          <a:bodyPr/>
          <a:lstStyle/>
          <a:p>
            <a:fld id="{A49DFD55-3C28-40EF-9E31-A92D2E4017FF}" type="slidenum">
              <a:rPr lang="en-US" smtClean="0"/>
              <a:pPr/>
              <a:t>10</a:t>
            </a:fld>
            <a:endParaRPr lang="en-US" dirty="0"/>
          </a:p>
        </p:txBody>
      </p:sp>
      <p:pic>
        <p:nvPicPr>
          <p:cNvPr id="7" name="Picture 6">
            <a:extLst>
              <a:ext uri="{FF2B5EF4-FFF2-40B4-BE49-F238E27FC236}">
                <a16:creationId xmlns:a16="http://schemas.microsoft.com/office/drawing/2014/main" id="{0C7ECE4D-B13B-CFF5-50C8-37AA4F6DBE81}"/>
              </a:ext>
            </a:extLst>
          </p:cNvPr>
          <p:cNvPicPr>
            <a:picLocks noChangeAspect="1"/>
          </p:cNvPicPr>
          <p:nvPr/>
        </p:nvPicPr>
        <p:blipFill>
          <a:blip r:embed="rId2"/>
          <a:stretch>
            <a:fillRect/>
          </a:stretch>
        </p:blipFill>
        <p:spPr>
          <a:xfrm>
            <a:off x="1208993" y="1204602"/>
            <a:ext cx="9774014" cy="4448796"/>
          </a:xfrm>
          <a:prstGeom prst="rect">
            <a:avLst/>
          </a:prstGeom>
        </p:spPr>
      </p:pic>
    </p:spTree>
    <p:extLst>
      <p:ext uri="{BB962C8B-B14F-4D97-AF65-F5344CB8AC3E}">
        <p14:creationId xmlns:p14="http://schemas.microsoft.com/office/powerpoint/2010/main" val="4236332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C1727-D82F-FCC8-933E-494BCAA53D8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EBB8A0C-DA05-5BC0-5EA4-C7576875F759}"/>
              </a:ext>
            </a:extLst>
          </p:cNvPr>
          <p:cNvSpPr>
            <a:spLocks noGrp="1"/>
          </p:cNvSpPr>
          <p:nvPr>
            <p:ph type="sldNum" sz="quarter" idx="12"/>
          </p:nvPr>
        </p:nvSpPr>
        <p:spPr/>
        <p:txBody>
          <a:bodyPr/>
          <a:lstStyle/>
          <a:p>
            <a:fld id="{A49DFD55-3C28-40EF-9E31-A92D2E4017FF}" type="slidenum">
              <a:rPr lang="en-US" smtClean="0"/>
              <a:pPr/>
              <a:t>11</a:t>
            </a:fld>
            <a:endParaRPr lang="en-US" dirty="0"/>
          </a:p>
        </p:txBody>
      </p:sp>
      <p:pic>
        <p:nvPicPr>
          <p:cNvPr id="6" name="Picture 5">
            <a:extLst>
              <a:ext uri="{FF2B5EF4-FFF2-40B4-BE49-F238E27FC236}">
                <a16:creationId xmlns:a16="http://schemas.microsoft.com/office/drawing/2014/main" id="{C003828A-A2A8-B305-1D0A-F038F6E833BA}"/>
              </a:ext>
            </a:extLst>
          </p:cNvPr>
          <p:cNvPicPr>
            <a:picLocks noChangeAspect="1"/>
          </p:cNvPicPr>
          <p:nvPr/>
        </p:nvPicPr>
        <p:blipFill>
          <a:blip r:embed="rId2"/>
          <a:stretch>
            <a:fillRect/>
          </a:stretch>
        </p:blipFill>
        <p:spPr>
          <a:xfrm>
            <a:off x="1299564" y="0"/>
            <a:ext cx="9592871" cy="6858000"/>
          </a:xfrm>
          <a:prstGeom prst="rect">
            <a:avLst/>
          </a:prstGeom>
        </p:spPr>
      </p:pic>
      <p:sp>
        <p:nvSpPr>
          <p:cNvPr id="7" name="TextBox 6">
            <a:extLst>
              <a:ext uri="{FF2B5EF4-FFF2-40B4-BE49-F238E27FC236}">
                <a16:creationId xmlns:a16="http://schemas.microsoft.com/office/drawing/2014/main" id="{CA64AFEA-36FF-146D-8033-CD59E55BAE9D}"/>
              </a:ext>
            </a:extLst>
          </p:cNvPr>
          <p:cNvSpPr txBox="1"/>
          <p:nvPr/>
        </p:nvSpPr>
        <p:spPr>
          <a:xfrm>
            <a:off x="241402" y="790042"/>
            <a:ext cx="3291840" cy="2031325"/>
          </a:xfrm>
          <a:prstGeom prst="rect">
            <a:avLst/>
          </a:prstGeom>
          <a:noFill/>
        </p:spPr>
        <p:txBody>
          <a:bodyPr wrap="square" rtlCol="0">
            <a:spAutoFit/>
          </a:bodyPr>
          <a:lstStyle/>
          <a:p>
            <a:r>
              <a:rPr lang="en-US" dirty="0">
                <a:solidFill>
                  <a:srgbClr val="7030A0"/>
                </a:solidFill>
              </a:rPr>
              <a:t>Generate one 10-item matching exercise in the form of a table with jumbled sentences and expressions for the practice of the selected expressions above. Add the key after the exercise.</a:t>
            </a:r>
          </a:p>
        </p:txBody>
      </p:sp>
    </p:spTree>
    <p:extLst>
      <p:ext uri="{BB962C8B-B14F-4D97-AF65-F5344CB8AC3E}">
        <p14:creationId xmlns:p14="http://schemas.microsoft.com/office/powerpoint/2010/main" val="715816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A16A7-13AD-62FA-D0B2-C81A471700A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824CC09-BF54-3643-2397-1BB6230FB4EF}"/>
              </a:ext>
            </a:extLst>
          </p:cNvPr>
          <p:cNvSpPr>
            <a:spLocks noGrp="1"/>
          </p:cNvSpPr>
          <p:nvPr>
            <p:ph type="sldNum" sz="quarter" idx="12"/>
          </p:nvPr>
        </p:nvSpPr>
        <p:spPr/>
        <p:txBody>
          <a:bodyPr/>
          <a:lstStyle/>
          <a:p>
            <a:fld id="{A49DFD55-3C28-40EF-9E31-A92D2E4017FF}" type="slidenum">
              <a:rPr lang="en-US" smtClean="0"/>
              <a:pPr/>
              <a:t>12</a:t>
            </a:fld>
            <a:endParaRPr lang="en-US" dirty="0"/>
          </a:p>
        </p:txBody>
      </p:sp>
      <p:pic>
        <p:nvPicPr>
          <p:cNvPr id="3" name="Picture 2">
            <a:extLst>
              <a:ext uri="{FF2B5EF4-FFF2-40B4-BE49-F238E27FC236}">
                <a16:creationId xmlns:a16="http://schemas.microsoft.com/office/drawing/2014/main" id="{BCE98132-E4EB-8E52-6BC7-28A0868B4802}"/>
              </a:ext>
            </a:extLst>
          </p:cNvPr>
          <p:cNvPicPr>
            <a:picLocks noChangeAspect="1"/>
          </p:cNvPicPr>
          <p:nvPr/>
        </p:nvPicPr>
        <p:blipFill>
          <a:blip r:embed="rId2"/>
          <a:stretch>
            <a:fillRect/>
          </a:stretch>
        </p:blipFill>
        <p:spPr>
          <a:xfrm>
            <a:off x="1399519" y="1318918"/>
            <a:ext cx="9392961" cy="4220164"/>
          </a:xfrm>
          <a:prstGeom prst="rect">
            <a:avLst/>
          </a:prstGeom>
        </p:spPr>
      </p:pic>
    </p:spTree>
    <p:extLst>
      <p:ext uri="{BB962C8B-B14F-4D97-AF65-F5344CB8AC3E}">
        <p14:creationId xmlns:p14="http://schemas.microsoft.com/office/powerpoint/2010/main" val="1406325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E5507-4B62-8B44-5140-3360B81CA4C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70EF70-C548-5274-7866-D6E132D69721}"/>
              </a:ext>
            </a:extLst>
          </p:cNvPr>
          <p:cNvSpPr>
            <a:spLocks noGrp="1"/>
          </p:cNvSpPr>
          <p:nvPr>
            <p:ph type="sldNum" sz="quarter" idx="12"/>
          </p:nvPr>
        </p:nvSpPr>
        <p:spPr/>
        <p:txBody>
          <a:bodyPr/>
          <a:lstStyle/>
          <a:p>
            <a:fld id="{A49DFD55-3C28-40EF-9E31-A92D2E4017FF}" type="slidenum">
              <a:rPr lang="en-US" smtClean="0"/>
              <a:pPr/>
              <a:t>13</a:t>
            </a:fld>
            <a:endParaRPr lang="en-US" dirty="0"/>
          </a:p>
        </p:txBody>
      </p:sp>
      <p:pic>
        <p:nvPicPr>
          <p:cNvPr id="3" name="Picture 2">
            <a:extLst>
              <a:ext uri="{FF2B5EF4-FFF2-40B4-BE49-F238E27FC236}">
                <a16:creationId xmlns:a16="http://schemas.microsoft.com/office/drawing/2014/main" id="{4AA732B8-A10C-83B1-9675-0D7074C86BB0}"/>
              </a:ext>
            </a:extLst>
          </p:cNvPr>
          <p:cNvPicPr>
            <a:picLocks noChangeAspect="1"/>
          </p:cNvPicPr>
          <p:nvPr/>
        </p:nvPicPr>
        <p:blipFill>
          <a:blip r:embed="rId2"/>
          <a:stretch>
            <a:fillRect/>
          </a:stretch>
        </p:blipFill>
        <p:spPr>
          <a:xfrm>
            <a:off x="1704362" y="2166761"/>
            <a:ext cx="8783276" cy="2524477"/>
          </a:xfrm>
          <a:prstGeom prst="rect">
            <a:avLst/>
          </a:prstGeom>
        </p:spPr>
      </p:pic>
    </p:spTree>
    <p:extLst>
      <p:ext uri="{BB962C8B-B14F-4D97-AF65-F5344CB8AC3E}">
        <p14:creationId xmlns:p14="http://schemas.microsoft.com/office/powerpoint/2010/main" val="3992043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225A4-43E6-4C55-3820-8ADA9757FADA}"/>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4DEA8424-FF3C-2E97-23B2-C943F11A0408}"/>
              </a:ext>
            </a:extLst>
          </p:cNvPr>
          <p:cNvSpPr>
            <a:spLocks noGrp="1"/>
          </p:cNvSpPr>
          <p:nvPr>
            <p:ph type="title"/>
          </p:nvPr>
        </p:nvSpPr>
        <p:spPr>
          <a:xfrm>
            <a:off x="5476874" y="1671639"/>
            <a:ext cx="5884027" cy="1204912"/>
          </a:xfrm>
        </p:spPr>
        <p:txBody>
          <a:bodyPr anchor="b">
            <a:normAutofit fontScale="90000"/>
          </a:bodyPr>
          <a:lstStyle/>
          <a:p>
            <a:r>
              <a:rPr lang="en-US" dirty="0"/>
              <a:t>PROMPTING LIBRARY</a:t>
            </a:r>
            <a:br>
              <a:rPr lang="en-US" dirty="0"/>
            </a:br>
            <a:br>
              <a:rPr lang="en-US" dirty="0"/>
            </a:br>
            <a:r>
              <a:rPr lang="en-US" dirty="0"/>
              <a:t>prompting principles</a:t>
            </a:r>
          </a:p>
        </p:txBody>
      </p:sp>
      <p:pic>
        <p:nvPicPr>
          <p:cNvPr id="15" name="Picture 14" descr="Abstract blurred public library with bookshelves">
            <a:extLst>
              <a:ext uri="{FF2B5EF4-FFF2-40B4-BE49-F238E27FC236}">
                <a16:creationId xmlns:a16="http://schemas.microsoft.com/office/drawing/2014/main" id="{6BE0F515-2341-3617-D010-033C7AC26730}"/>
              </a:ext>
            </a:extLst>
          </p:cNvPr>
          <p:cNvPicPr>
            <a:picLocks noChangeAspect="1"/>
          </p:cNvPicPr>
          <p:nvPr/>
        </p:nvPicPr>
        <p:blipFill>
          <a:blip r:embed="rId2"/>
          <a:srcRect l="12222" r="34563"/>
          <a:stretch/>
        </p:blipFill>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a:noFill/>
        </p:spPr>
      </p:pic>
      <p:sp>
        <p:nvSpPr>
          <p:cNvPr id="4" name="Slide Number Placeholder 3">
            <a:extLst>
              <a:ext uri="{FF2B5EF4-FFF2-40B4-BE49-F238E27FC236}">
                <a16:creationId xmlns:a16="http://schemas.microsoft.com/office/drawing/2014/main" id="{4C6B1809-1C98-F74C-C567-13FB51B357C2}"/>
              </a:ext>
            </a:extLst>
          </p:cNvPr>
          <p:cNvSpPr>
            <a:spLocks noGrp="1"/>
          </p:cNvSpPr>
          <p:nvPr>
            <p:ph type="sldNum" sz="quarter" idx="12"/>
          </p:nvPr>
        </p:nvSpPr>
        <p:spPr>
          <a:xfrm>
            <a:off x="10373350" y="6356349"/>
            <a:ext cx="987552" cy="365125"/>
          </a:xfrm>
        </p:spPr>
        <p:txBody>
          <a:bodyPr anchor="ctr">
            <a:normAutofit/>
          </a:bodyPr>
          <a:lstStyle/>
          <a:p>
            <a:pPr>
              <a:spcAft>
                <a:spcPts val="600"/>
              </a:spcAft>
            </a:pPr>
            <a:fld id="{A49DFD55-3C28-40EF-9E31-A92D2E4017FF}" type="slidenum">
              <a:rPr lang="en-US" smtClean="0"/>
              <a:pPr>
                <a:spcAft>
                  <a:spcPts val="600"/>
                </a:spcAft>
              </a:pPr>
              <a:t>14</a:t>
            </a:fld>
            <a:endParaRPr lang="en-US"/>
          </a:p>
        </p:txBody>
      </p:sp>
      <p:sp>
        <p:nvSpPr>
          <p:cNvPr id="11" name="Subtitle 2">
            <a:extLst>
              <a:ext uri="{FF2B5EF4-FFF2-40B4-BE49-F238E27FC236}">
                <a16:creationId xmlns:a16="http://schemas.microsoft.com/office/drawing/2014/main" id="{DB3445EE-39BC-B1EA-AAA3-9E1A043BC718}"/>
              </a:ext>
            </a:extLst>
          </p:cNvPr>
          <p:cNvSpPr>
            <a:spLocks noGrp="1"/>
          </p:cNvSpPr>
          <p:nvPr>
            <p:ph sz="half" idx="14"/>
          </p:nvPr>
        </p:nvSpPr>
        <p:spPr>
          <a:xfrm>
            <a:off x="5453725" y="3660774"/>
            <a:ext cx="5907176" cy="2536826"/>
          </a:xfrm>
        </p:spPr>
        <p:txBody>
          <a:bodyPr>
            <a:normAutofit/>
          </a:bodyPr>
          <a:lstStyle/>
          <a:p>
            <a:r>
              <a:rPr lang="en-US" dirty="0">
                <a:hlinkClick r:id="rId3"/>
              </a:rPr>
              <a:t>ID-Assist™</a:t>
            </a:r>
            <a:endParaRPr lang="en-US" dirty="0"/>
          </a:p>
        </p:txBody>
      </p:sp>
    </p:spTree>
    <p:extLst>
      <p:ext uri="{BB962C8B-B14F-4D97-AF65-F5344CB8AC3E}">
        <p14:creationId xmlns:p14="http://schemas.microsoft.com/office/powerpoint/2010/main" val="3337717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F8FC0A7-5F3E-4B73-7F0D-F1FCE54CE289}"/>
              </a:ext>
            </a:extLst>
          </p:cNvPr>
          <p:cNvSpPr>
            <a:spLocks noGrp="1"/>
          </p:cNvSpPr>
          <p:nvPr>
            <p:ph type="sldNum" sz="quarter" idx="12"/>
          </p:nvPr>
        </p:nvSpPr>
        <p:spPr/>
        <p:txBody>
          <a:bodyPr/>
          <a:lstStyle/>
          <a:p>
            <a:fld id="{A49DFD55-3C28-40EF-9E31-A92D2E4017FF}" type="slidenum">
              <a:rPr lang="en-US" smtClean="0"/>
              <a:pPr/>
              <a:t>15</a:t>
            </a:fld>
            <a:endParaRPr lang="en-US" dirty="0"/>
          </a:p>
        </p:txBody>
      </p:sp>
      <p:sp>
        <p:nvSpPr>
          <p:cNvPr id="6" name="TextBox 5">
            <a:extLst>
              <a:ext uri="{FF2B5EF4-FFF2-40B4-BE49-F238E27FC236}">
                <a16:creationId xmlns:a16="http://schemas.microsoft.com/office/drawing/2014/main" id="{815A60F3-E404-864F-8376-D66ABF62C922}"/>
              </a:ext>
            </a:extLst>
          </p:cNvPr>
          <p:cNvSpPr txBox="1"/>
          <p:nvPr/>
        </p:nvSpPr>
        <p:spPr>
          <a:xfrm>
            <a:off x="612742" y="650449"/>
            <a:ext cx="10748160" cy="4401205"/>
          </a:xfrm>
          <a:prstGeom prst="rect">
            <a:avLst/>
          </a:prstGeom>
          <a:noFill/>
        </p:spPr>
        <p:txBody>
          <a:bodyPr wrap="square">
            <a:spAutoFit/>
          </a:bodyPr>
          <a:lstStyle/>
          <a:p>
            <a:pPr>
              <a:buNone/>
            </a:pPr>
            <a:r>
              <a:rPr lang="en-US" sz="2000" b="1" dirty="0"/>
              <a:t>First Principle – CLARITY AND SPECIFICITY</a:t>
            </a:r>
          </a:p>
          <a:p>
            <a:pPr>
              <a:buNone/>
            </a:pPr>
            <a:r>
              <a:rPr lang="en-US" sz="2000" dirty="0"/>
              <a:t>Effective prompts prioritize </a:t>
            </a:r>
            <a:r>
              <a:rPr lang="en-US" sz="2000" b="1" dirty="0"/>
              <a:t>clarity over brevity</a:t>
            </a:r>
            <a:r>
              <a:rPr lang="en-US" sz="2000" dirty="0"/>
              <a:t>. While concise language may be efficient, clearly articulated prompts—sometimes requiring more detail—lead to higher-quality outcomes. Vague or underspecified instructions compel the model to guess intent, increasing the likelihood of inaccurate or irrelevant responses. To refine outputs:</a:t>
            </a:r>
          </a:p>
          <a:p>
            <a:pPr>
              <a:buFont typeface="Arial" panose="020B0604020202020204" pitchFamily="34" charset="0"/>
              <a:buChar char="•"/>
            </a:pPr>
            <a:r>
              <a:rPr lang="en-US" sz="2000" dirty="0"/>
              <a:t>If responses are excessively long, request a </a:t>
            </a:r>
            <a:r>
              <a:rPr lang="en-US" sz="2000" b="1" dirty="0"/>
              <a:t>concise</a:t>
            </a:r>
            <a:r>
              <a:rPr lang="en-US" sz="2000" dirty="0"/>
              <a:t> version.</a:t>
            </a:r>
          </a:p>
          <a:p>
            <a:pPr>
              <a:buFont typeface="Arial" panose="020B0604020202020204" pitchFamily="34" charset="0"/>
              <a:buChar char="•"/>
            </a:pPr>
            <a:r>
              <a:rPr lang="en-US" sz="2000" dirty="0"/>
              <a:t>If responses lack depth, specify a need for </a:t>
            </a:r>
            <a:r>
              <a:rPr lang="en-US" sz="2000" b="1" dirty="0"/>
              <a:t>expert-level elaboration</a:t>
            </a:r>
            <a:r>
              <a:rPr lang="en-US" sz="2000" dirty="0"/>
              <a:t>.</a:t>
            </a:r>
          </a:p>
          <a:p>
            <a:pPr>
              <a:buFont typeface="Arial" panose="020B0604020202020204" pitchFamily="34" charset="0"/>
              <a:buChar char="•"/>
            </a:pPr>
            <a:r>
              <a:rPr lang="en-US" sz="2000" dirty="0"/>
              <a:t>If the structure is unsuitable, </a:t>
            </a:r>
            <a:r>
              <a:rPr lang="en-US" sz="2000" b="1" dirty="0"/>
              <a:t>provide an explicit example</a:t>
            </a:r>
            <a:r>
              <a:rPr lang="en-US" sz="2000" dirty="0"/>
              <a:t> of the desired format.</a:t>
            </a:r>
          </a:p>
          <a:p>
            <a:pPr>
              <a:buFont typeface="Arial" panose="020B0604020202020204" pitchFamily="34" charset="0"/>
              <a:buChar char="•"/>
            </a:pPr>
            <a:endParaRPr lang="en-US" sz="2000" dirty="0"/>
          </a:p>
          <a:p>
            <a:pPr>
              <a:buNone/>
            </a:pPr>
            <a:r>
              <a:rPr lang="en-US" sz="2000" dirty="0"/>
              <a:t>A well-constructed prompt may include the following elements:</a:t>
            </a:r>
          </a:p>
          <a:p>
            <a:pPr>
              <a:buFont typeface="Arial" panose="020B0604020202020204" pitchFamily="34" charset="0"/>
              <a:buChar char="•"/>
            </a:pPr>
            <a:r>
              <a:rPr lang="en-US" sz="2000" b="1" dirty="0">
                <a:highlight>
                  <a:srgbClr val="FFFF00"/>
                </a:highlight>
              </a:rPr>
              <a:t>Instruction</a:t>
            </a:r>
            <a:r>
              <a:rPr lang="en-US" sz="2000" dirty="0"/>
              <a:t>: A precise description of the task to be performed.</a:t>
            </a:r>
          </a:p>
          <a:p>
            <a:pPr>
              <a:buFont typeface="Arial" panose="020B0604020202020204" pitchFamily="34" charset="0"/>
              <a:buChar char="•"/>
            </a:pPr>
            <a:r>
              <a:rPr lang="en-US" sz="2000" b="1" dirty="0">
                <a:highlight>
                  <a:srgbClr val="FFFF00"/>
                </a:highlight>
              </a:rPr>
              <a:t>Context</a:t>
            </a:r>
            <a:r>
              <a:rPr lang="en-US" sz="2000" dirty="0"/>
              <a:t>: Relevant background information or scenario framing the task.</a:t>
            </a:r>
          </a:p>
          <a:p>
            <a:pPr>
              <a:buFont typeface="Arial" panose="020B0604020202020204" pitchFamily="34" charset="0"/>
              <a:buChar char="•"/>
            </a:pPr>
            <a:r>
              <a:rPr lang="en-US" sz="2000" b="1" dirty="0">
                <a:highlight>
                  <a:srgbClr val="FFFF00"/>
                </a:highlight>
              </a:rPr>
              <a:t>Input Data</a:t>
            </a:r>
            <a:r>
              <a:rPr lang="en-US" sz="2000" dirty="0"/>
              <a:t>: A text, question, or dataset that the model must analyze or process.</a:t>
            </a:r>
          </a:p>
          <a:p>
            <a:pPr>
              <a:buFont typeface="Arial" panose="020B0604020202020204" pitchFamily="34" charset="0"/>
              <a:buChar char="•"/>
            </a:pPr>
            <a:r>
              <a:rPr lang="en-US" sz="2000" b="1" dirty="0">
                <a:highlight>
                  <a:srgbClr val="FFFF00"/>
                </a:highlight>
              </a:rPr>
              <a:t>Output Indicator</a:t>
            </a:r>
            <a:r>
              <a:rPr lang="en-US" sz="2000" dirty="0"/>
              <a:t>: A statement defining the expected format, style, or type of result.</a:t>
            </a:r>
          </a:p>
        </p:txBody>
      </p:sp>
    </p:spTree>
    <p:extLst>
      <p:ext uri="{BB962C8B-B14F-4D97-AF65-F5344CB8AC3E}">
        <p14:creationId xmlns:p14="http://schemas.microsoft.com/office/powerpoint/2010/main" val="2753703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D3C26-161C-3A2C-44C5-826C46F8624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E4F14B2-72C0-8353-3169-38E25570D6B0}"/>
              </a:ext>
            </a:extLst>
          </p:cNvPr>
          <p:cNvSpPr>
            <a:spLocks noGrp="1"/>
          </p:cNvSpPr>
          <p:nvPr>
            <p:ph type="sldNum" sz="quarter" idx="12"/>
          </p:nvPr>
        </p:nvSpPr>
        <p:spPr/>
        <p:txBody>
          <a:bodyPr/>
          <a:lstStyle/>
          <a:p>
            <a:fld id="{A49DFD55-3C28-40EF-9E31-A92D2E4017FF}" type="slidenum">
              <a:rPr lang="en-US" smtClean="0"/>
              <a:pPr/>
              <a:t>16</a:t>
            </a:fld>
            <a:endParaRPr lang="en-US" dirty="0"/>
          </a:p>
        </p:txBody>
      </p:sp>
      <p:sp>
        <p:nvSpPr>
          <p:cNvPr id="3" name="TextBox 2">
            <a:extLst>
              <a:ext uri="{FF2B5EF4-FFF2-40B4-BE49-F238E27FC236}">
                <a16:creationId xmlns:a16="http://schemas.microsoft.com/office/drawing/2014/main" id="{9E67E517-0538-5AEC-E91B-A0F7BE670241}"/>
              </a:ext>
            </a:extLst>
          </p:cNvPr>
          <p:cNvSpPr txBox="1"/>
          <p:nvPr/>
        </p:nvSpPr>
        <p:spPr>
          <a:xfrm>
            <a:off x="453541" y="687629"/>
            <a:ext cx="11367821" cy="5016758"/>
          </a:xfrm>
          <a:prstGeom prst="rect">
            <a:avLst/>
          </a:prstGeom>
          <a:noFill/>
        </p:spPr>
        <p:txBody>
          <a:bodyPr wrap="square">
            <a:spAutoFit/>
          </a:bodyPr>
          <a:lstStyle/>
          <a:p>
            <a:pPr>
              <a:buNone/>
            </a:pPr>
            <a:r>
              <a:rPr lang="en-US" sz="2000" b="1" dirty="0"/>
              <a:t>Enrich Prompt Precision Through Contextual Modifiers</a:t>
            </a:r>
            <a:endParaRPr lang="en-US" sz="2000" dirty="0"/>
          </a:p>
          <a:p>
            <a:pPr algn="just">
              <a:buNone/>
            </a:pPr>
            <a:r>
              <a:rPr lang="en-US" sz="2000" dirty="0"/>
              <a:t>To optimize the effectiveness of prompts, educators and researchers are encouraged to incorporate contextual elements that clarify both intent and expectations. These </a:t>
            </a:r>
            <a:r>
              <a:rPr lang="en-US" sz="2000" b="1" dirty="0"/>
              <a:t>optional modifiers</a:t>
            </a:r>
            <a:r>
              <a:rPr lang="en-US" sz="2000" dirty="0"/>
              <a:t> serve to refine the model’s understanding and output quality. The following parameters may be included to enhance prompt specificity:</a:t>
            </a:r>
          </a:p>
          <a:p>
            <a:pPr algn="just">
              <a:buFont typeface="Arial" panose="020B0604020202020204" pitchFamily="34" charset="0"/>
              <a:buChar char="•"/>
            </a:pPr>
            <a:r>
              <a:rPr lang="en-US" sz="2000" b="1" dirty="0">
                <a:highlight>
                  <a:srgbClr val="FFFF00"/>
                </a:highlight>
              </a:rPr>
              <a:t>Tone</a:t>
            </a:r>
            <a:r>
              <a:rPr lang="en-US" sz="2000" dirty="0"/>
              <a:t>: Define the intended style or attitude (e.g., formal, persuasive).</a:t>
            </a:r>
          </a:p>
          <a:p>
            <a:pPr algn="just">
              <a:buFont typeface="Arial" panose="020B0604020202020204" pitchFamily="34" charset="0"/>
              <a:buChar char="•"/>
            </a:pPr>
            <a:r>
              <a:rPr lang="en-US" sz="2000" b="1" dirty="0">
                <a:highlight>
                  <a:srgbClr val="FFFF00"/>
                </a:highlight>
              </a:rPr>
              <a:t>Format</a:t>
            </a:r>
            <a:r>
              <a:rPr lang="en-US" sz="2000" dirty="0"/>
              <a:t>: Indicate the preferred output structure (e.g., outline, list, essay).</a:t>
            </a:r>
          </a:p>
          <a:p>
            <a:pPr algn="just">
              <a:buFont typeface="Arial" panose="020B0604020202020204" pitchFamily="34" charset="0"/>
              <a:buChar char="•"/>
            </a:pPr>
            <a:r>
              <a:rPr lang="en-US" sz="2000" b="1" dirty="0">
                <a:highlight>
                  <a:srgbClr val="FFFF00"/>
                </a:highlight>
              </a:rPr>
              <a:t>Role or Perspective</a:t>
            </a:r>
            <a:r>
              <a:rPr lang="en-US" sz="2000" dirty="0"/>
              <a:t>: Specify the assumed identity or function of the model (e.g., expert, teacher).</a:t>
            </a:r>
          </a:p>
          <a:p>
            <a:pPr algn="just">
              <a:buFont typeface="Arial" panose="020B0604020202020204" pitchFamily="34" charset="0"/>
              <a:buChar char="•"/>
            </a:pPr>
            <a:r>
              <a:rPr lang="en-US" sz="2000" b="1" dirty="0">
                <a:highlight>
                  <a:srgbClr val="FFFF00"/>
                </a:highlight>
              </a:rPr>
              <a:t>Objective</a:t>
            </a:r>
            <a:r>
              <a:rPr lang="en-US" sz="2000" dirty="0"/>
              <a:t>: Clarify the communicative purpose (e.g., to inform, entertain, instruct).</a:t>
            </a:r>
          </a:p>
          <a:p>
            <a:pPr algn="just">
              <a:buFont typeface="Arial" panose="020B0604020202020204" pitchFamily="34" charset="0"/>
              <a:buChar char="•"/>
            </a:pPr>
            <a:r>
              <a:rPr lang="en-US" sz="2000" b="1" dirty="0">
                <a:highlight>
                  <a:srgbClr val="FFFF00"/>
                </a:highlight>
              </a:rPr>
              <a:t>Audience and Scope</a:t>
            </a:r>
            <a:r>
              <a:rPr lang="en-US" sz="2000" dirty="0"/>
              <a:t>: Identify the target audience, thematic breadth, keywords, and potential limitations.</a:t>
            </a:r>
          </a:p>
          <a:p>
            <a:pPr algn="just">
              <a:buFont typeface="Arial" panose="020B0604020202020204" pitchFamily="34" charset="0"/>
              <a:buChar char="•"/>
            </a:pPr>
            <a:r>
              <a:rPr lang="en-US" sz="2000" b="1" dirty="0">
                <a:highlight>
                  <a:srgbClr val="FFFF00"/>
                </a:highlight>
              </a:rPr>
              <a:t>Stylistic Examples</a:t>
            </a:r>
            <a:r>
              <a:rPr lang="en-US" sz="2000" dirty="0"/>
              <a:t>: Provide samples or templates of desired content style or format.</a:t>
            </a:r>
          </a:p>
          <a:p>
            <a:pPr algn="just">
              <a:buFont typeface="Arial" panose="020B0604020202020204" pitchFamily="34" charset="0"/>
              <a:buChar char="•"/>
            </a:pPr>
            <a:r>
              <a:rPr lang="en-US" sz="2000" b="1" dirty="0">
                <a:highlight>
                  <a:srgbClr val="FFFF00"/>
                </a:highlight>
              </a:rPr>
              <a:t>Language Use</a:t>
            </a:r>
            <a:r>
              <a:rPr lang="en-US" sz="2000" dirty="0"/>
              <a:t>: Include expected terminology, referencing style, and possible counterarguments.</a:t>
            </a:r>
          </a:p>
          <a:p>
            <a:pPr algn="just">
              <a:buFont typeface="Arial" panose="020B0604020202020204" pitchFamily="34" charset="0"/>
              <a:buChar char="•"/>
            </a:pPr>
            <a:r>
              <a:rPr lang="en-US" sz="2000" b="1" dirty="0">
                <a:highlight>
                  <a:srgbClr val="FFFF00"/>
                </a:highlight>
              </a:rPr>
              <a:t>Supportive Elements</a:t>
            </a:r>
            <a:r>
              <a:rPr lang="en-US" sz="2000" dirty="0"/>
              <a:t>: Request inclusion of quotes, statistical evidence, visual references, or calls to action.</a:t>
            </a:r>
          </a:p>
          <a:p>
            <a:pPr algn="just">
              <a:buFont typeface="Arial" panose="020B0604020202020204" pitchFamily="34" charset="0"/>
              <a:buChar char="•"/>
            </a:pPr>
            <a:r>
              <a:rPr lang="en-US" sz="2000" b="1" dirty="0">
                <a:highlight>
                  <a:srgbClr val="FFFF00"/>
                </a:highlight>
              </a:rPr>
              <a:t>Sensitivity Markers</a:t>
            </a:r>
            <a:r>
              <a:rPr lang="en-US" sz="2000" dirty="0"/>
              <a:t>: Flag topics that require careful or respectful handling.</a:t>
            </a:r>
          </a:p>
        </p:txBody>
      </p:sp>
    </p:spTree>
    <p:extLst>
      <p:ext uri="{BB962C8B-B14F-4D97-AF65-F5344CB8AC3E}">
        <p14:creationId xmlns:p14="http://schemas.microsoft.com/office/powerpoint/2010/main" val="126810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A84D6-20B9-4992-3553-62DA7081F90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8616538-9A7A-D93C-40CC-FCAFA59063CF}"/>
              </a:ext>
            </a:extLst>
          </p:cNvPr>
          <p:cNvSpPr>
            <a:spLocks noGrp="1"/>
          </p:cNvSpPr>
          <p:nvPr>
            <p:ph type="sldNum" sz="quarter" idx="12"/>
          </p:nvPr>
        </p:nvSpPr>
        <p:spPr/>
        <p:txBody>
          <a:bodyPr/>
          <a:lstStyle/>
          <a:p>
            <a:fld id="{A49DFD55-3C28-40EF-9E31-A92D2E4017FF}" type="slidenum">
              <a:rPr lang="en-US" smtClean="0"/>
              <a:pPr/>
              <a:t>17</a:t>
            </a:fld>
            <a:endParaRPr lang="en-US" dirty="0"/>
          </a:p>
        </p:txBody>
      </p:sp>
      <p:sp>
        <p:nvSpPr>
          <p:cNvPr id="3" name="TextBox 2">
            <a:extLst>
              <a:ext uri="{FF2B5EF4-FFF2-40B4-BE49-F238E27FC236}">
                <a16:creationId xmlns:a16="http://schemas.microsoft.com/office/drawing/2014/main" id="{7BDE4970-77E9-6AC7-377C-082DF4D7D011}"/>
              </a:ext>
            </a:extLst>
          </p:cNvPr>
          <p:cNvSpPr txBox="1"/>
          <p:nvPr/>
        </p:nvSpPr>
        <p:spPr>
          <a:xfrm>
            <a:off x="672998" y="665684"/>
            <a:ext cx="8472830" cy="4401205"/>
          </a:xfrm>
          <a:prstGeom prst="rect">
            <a:avLst/>
          </a:prstGeom>
          <a:noFill/>
        </p:spPr>
        <p:txBody>
          <a:bodyPr wrap="square">
            <a:spAutoFit/>
          </a:bodyPr>
          <a:lstStyle/>
          <a:p>
            <a:pPr>
              <a:buNone/>
            </a:pPr>
            <a:r>
              <a:rPr lang="en-US" sz="2000" b="1" dirty="0"/>
              <a:t>Encourage Reasoning for Complex Tasks</a:t>
            </a:r>
            <a:endParaRPr lang="en-US" sz="2000" dirty="0"/>
          </a:p>
          <a:p>
            <a:pPr algn="just">
              <a:buNone/>
            </a:pPr>
            <a:r>
              <a:rPr lang="en-US" sz="2000" dirty="0"/>
              <a:t>It is essential to prompt the model to follow a structured, step-by-step reasoning process. This technique, the </a:t>
            </a:r>
            <a:r>
              <a:rPr lang="en-US" sz="2000" dirty="0">
                <a:highlight>
                  <a:srgbClr val="FFFF00"/>
                </a:highlight>
              </a:rPr>
              <a:t>“zero-shot chain-of-thought prompting,” </a:t>
            </a:r>
            <a:r>
              <a:rPr lang="en-US" sz="2000" dirty="0"/>
              <a:t>can be initiated by stating: </a:t>
            </a:r>
          </a:p>
          <a:p>
            <a:pPr algn="just">
              <a:buNone/>
            </a:pPr>
            <a:r>
              <a:rPr lang="en-US" sz="2000" i="1" dirty="0"/>
              <a:t>			“Let’s think step by step.”</a:t>
            </a:r>
            <a:r>
              <a:rPr lang="en-US" sz="2000" dirty="0"/>
              <a:t> </a:t>
            </a:r>
          </a:p>
          <a:p>
            <a:pPr algn="just">
              <a:buNone/>
            </a:pPr>
            <a:r>
              <a:rPr lang="en-US" sz="2000" dirty="0"/>
              <a:t>This scaffolding reduces the likelihood of reasoning errors or speculative outputs—commonly known as </a:t>
            </a:r>
            <a:r>
              <a:rPr lang="en-US" sz="2000" i="1" dirty="0">
                <a:highlight>
                  <a:srgbClr val="FFFF00"/>
                </a:highlight>
              </a:rPr>
              <a:t>hallucinations</a:t>
            </a:r>
            <a:r>
              <a:rPr lang="en-US" sz="2000" dirty="0"/>
              <a:t>—which occur when the model fills in gaps due to insufficient information or overly vague instructions.</a:t>
            </a:r>
          </a:p>
          <a:p>
            <a:pPr algn="just">
              <a:buNone/>
            </a:pPr>
            <a:r>
              <a:rPr lang="en-US" sz="2000" dirty="0"/>
              <a:t>To mitigate these risks, users should consider:</a:t>
            </a:r>
          </a:p>
          <a:p>
            <a:pPr algn="just">
              <a:buFont typeface="Arial" panose="020B0604020202020204" pitchFamily="34" charset="0"/>
              <a:buChar char="•"/>
            </a:pPr>
            <a:r>
              <a:rPr lang="en-US" sz="2000" dirty="0"/>
              <a:t>Providing clear and relevant </a:t>
            </a:r>
            <a:r>
              <a:rPr lang="en-US" sz="2000" u="sng" dirty="0">
                <a:highlight>
                  <a:srgbClr val="FFFF00"/>
                </a:highlight>
              </a:rPr>
              <a:t>reference materials as contextual support</a:t>
            </a:r>
            <a:r>
              <a:rPr lang="en-US" sz="2000" dirty="0"/>
              <a:t>.</a:t>
            </a:r>
          </a:p>
          <a:p>
            <a:pPr algn="just">
              <a:buFont typeface="Arial" panose="020B0604020202020204" pitchFamily="34" charset="0"/>
              <a:buChar char="•"/>
            </a:pPr>
            <a:r>
              <a:rPr lang="en-US" sz="2000" dirty="0"/>
              <a:t>Prompting the model to </a:t>
            </a:r>
            <a:r>
              <a:rPr lang="en-US" sz="2000" u="sng" dirty="0">
                <a:highlight>
                  <a:srgbClr val="FFFF00"/>
                </a:highlight>
              </a:rPr>
              <a:t>identify and cite relevant quotations before generating an answer</a:t>
            </a:r>
            <a:r>
              <a:rPr lang="en-US" sz="2000" dirty="0"/>
              <a:t>.</a:t>
            </a:r>
          </a:p>
          <a:p>
            <a:pPr marL="342900" indent="-342900" algn="just">
              <a:buFont typeface="Arial" panose="020B0604020202020204" pitchFamily="34" charset="0"/>
              <a:buChar char="•"/>
            </a:pPr>
            <a:r>
              <a:rPr lang="en-US" sz="2000" u="sng" dirty="0">
                <a:highlight>
                  <a:srgbClr val="FFFF00"/>
                </a:highlight>
              </a:rPr>
              <a:t>Iterative refinement </a:t>
            </a:r>
            <a:r>
              <a:rPr lang="en-US" sz="2000" dirty="0"/>
              <a:t>is encouraged: test initial outputs, refine prompts or parameters, and repeat the process to achieve improved results. </a:t>
            </a:r>
          </a:p>
        </p:txBody>
      </p:sp>
    </p:spTree>
    <p:extLst>
      <p:ext uri="{BB962C8B-B14F-4D97-AF65-F5344CB8AC3E}">
        <p14:creationId xmlns:p14="http://schemas.microsoft.com/office/powerpoint/2010/main" val="1065966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0A581-AB54-34B3-81D6-DD75AFA6D94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95875C-1E4A-681C-32E4-934B0805D6EF}"/>
              </a:ext>
            </a:extLst>
          </p:cNvPr>
          <p:cNvSpPr>
            <a:spLocks noGrp="1"/>
          </p:cNvSpPr>
          <p:nvPr>
            <p:ph type="sldNum" sz="quarter" idx="12"/>
          </p:nvPr>
        </p:nvSpPr>
        <p:spPr/>
        <p:txBody>
          <a:bodyPr/>
          <a:lstStyle/>
          <a:p>
            <a:fld id="{A49DFD55-3C28-40EF-9E31-A92D2E4017FF}" type="slidenum">
              <a:rPr lang="en-US" smtClean="0"/>
              <a:pPr/>
              <a:t>18</a:t>
            </a:fld>
            <a:endParaRPr lang="en-US" dirty="0"/>
          </a:p>
        </p:txBody>
      </p:sp>
      <p:pic>
        <p:nvPicPr>
          <p:cNvPr id="6" name="Picture 5">
            <a:extLst>
              <a:ext uri="{FF2B5EF4-FFF2-40B4-BE49-F238E27FC236}">
                <a16:creationId xmlns:a16="http://schemas.microsoft.com/office/drawing/2014/main" id="{12624439-CD54-470E-28D2-E1F9BE482963}"/>
              </a:ext>
            </a:extLst>
          </p:cNvPr>
          <p:cNvPicPr>
            <a:picLocks noChangeAspect="1"/>
          </p:cNvPicPr>
          <p:nvPr/>
        </p:nvPicPr>
        <p:blipFill>
          <a:blip r:embed="rId2"/>
          <a:stretch>
            <a:fillRect/>
          </a:stretch>
        </p:blipFill>
        <p:spPr>
          <a:xfrm>
            <a:off x="1309019" y="1671392"/>
            <a:ext cx="9573961" cy="3515216"/>
          </a:xfrm>
          <a:prstGeom prst="rect">
            <a:avLst/>
          </a:prstGeom>
        </p:spPr>
      </p:pic>
      <p:sp>
        <p:nvSpPr>
          <p:cNvPr id="7" name="TextBox 6">
            <a:extLst>
              <a:ext uri="{FF2B5EF4-FFF2-40B4-BE49-F238E27FC236}">
                <a16:creationId xmlns:a16="http://schemas.microsoft.com/office/drawing/2014/main" id="{86AD270B-0DC5-AE9D-739A-9FF624F32193}"/>
              </a:ext>
            </a:extLst>
          </p:cNvPr>
          <p:cNvSpPr txBox="1"/>
          <p:nvPr/>
        </p:nvSpPr>
        <p:spPr>
          <a:xfrm>
            <a:off x="1463040" y="1068019"/>
            <a:ext cx="8836762" cy="369332"/>
          </a:xfrm>
          <a:prstGeom prst="rect">
            <a:avLst/>
          </a:prstGeom>
          <a:noFill/>
        </p:spPr>
        <p:txBody>
          <a:bodyPr wrap="square" rtlCol="0">
            <a:spAutoFit/>
          </a:bodyPr>
          <a:lstStyle/>
          <a:p>
            <a:r>
              <a:rPr lang="en-US" dirty="0"/>
              <a:t>READY TO USE PROMPT TEMPLATES </a:t>
            </a:r>
          </a:p>
        </p:txBody>
      </p:sp>
    </p:spTree>
    <p:extLst>
      <p:ext uri="{BB962C8B-B14F-4D97-AF65-F5344CB8AC3E}">
        <p14:creationId xmlns:p14="http://schemas.microsoft.com/office/powerpoint/2010/main" val="3883814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5780E-9C5C-E54E-3C34-006DA3AD69AF}"/>
              </a:ext>
            </a:extLst>
          </p:cNvPr>
          <p:cNvSpPr>
            <a:spLocks noGrp="1"/>
          </p:cNvSpPr>
          <p:nvPr>
            <p:ph type="ctrTitle"/>
          </p:nvPr>
        </p:nvSpPr>
        <p:spPr/>
        <p:txBody>
          <a:bodyPr/>
          <a:lstStyle/>
          <a:p>
            <a:endParaRPr lang="en-US"/>
          </a:p>
        </p:txBody>
      </p:sp>
      <p:pic>
        <p:nvPicPr>
          <p:cNvPr id="4" name="Picture 3">
            <a:extLst>
              <a:ext uri="{FF2B5EF4-FFF2-40B4-BE49-F238E27FC236}">
                <a16:creationId xmlns:a16="http://schemas.microsoft.com/office/drawing/2014/main" id="{442DBF8B-DED8-7456-1721-5714A20B36C2}"/>
              </a:ext>
            </a:extLst>
          </p:cNvPr>
          <p:cNvPicPr>
            <a:picLocks noChangeAspect="1"/>
          </p:cNvPicPr>
          <p:nvPr/>
        </p:nvPicPr>
        <p:blipFill>
          <a:blip r:embed="rId2"/>
          <a:stretch>
            <a:fillRect/>
          </a:stretch>
        </p:blipFill>
        <p:spPr>
          <a:xfrm>
            <a:off x="38871" y="0"/>
            <a:ext cx="12114258" cy="6858000"/>
          </a:xfrm>
          <a:prstGeom prst="rect">
            <a:avLst/>
          </a:prstGeom>
        </p:spPr>
      </p:pic>
    </p:spTree>
    <p:extLst>
      <p:ext uri="{BB962C8B-B14F-4D97-AF65-F5344CB8AC3E}">
        <p14:creationId xmlns:p14="http://schemas.microsoft.com/office/powerpoint/2010/main" val="3510537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E787-59AA-E743-B501-63AE6E7559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BE17D4-A9DF-B996-F2B6-1F8A900E686E}"/>
              </a:ext>
            </a:extLst>
          </p:cNvPr>
          <p:cNvSpPr>
            <a:spLocks noGrp="1"/>
          </p:cNvSpPr>
          <p:nvPr>
            <p:ph type="ctrTitle"/>
          </p:nvPr>
        </p:nvSpPr>
        <p:spPr>
          <a:xfrm>
            <a:off x="6441918" y="3329790"/>
            <a:ext cx="4941771" cy="3200400"/>
          </a:xfrm>
        </p:spPr>
        <p:txBody>
          <a:bodyPr anchor="ctr">
            <a:normAutofit/>
          </a:bodyPr>
          <a:lstStyle/>
          <a:p>
            <a:r>
              <a:rPr lang="en-US" dirty="0"/>
              <a:t>Using </a:t>
            </a:r>
            <a:r>
              <a:rPr lang="en-US" dirty="0">
                <a:hlinkClick r:id="rId3"/>
              </a:rPr>
              <a:t>My learning | Vocabulary.com</a:t>
            </a:r>
            <a:r>
              <a:rPr lang="en-US" dirty="0"/>
              <a:t> in esp teaching</a:t>
            </a:r>
          </a:p>
        </p:txBody>
      </p:sp>
    </p:spTree>
    <p:extLst>
      <p:ext uri="{BB962C8B-B14F-4D97-AF65-F5344CB8AC3E}">
        <p14:creationId xmlns:p14="http://schemas.microsoft.com/office/powerpoint/2010/main" val="166982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07312-2779-5E24-3E05-3C160323880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C8AB88-C81A-1A65-4C30-81045E68BD16}"/>
              </a:ext>
            </a:extLst>
          </p:cNvPr>
          <p:cNvSpPr>
            <a:spLocks noGrp="1"/>
          </p:cNvSpPr>
          <p:nvPr>
            <p:ph type="sldNum" sz="quarter" idx="12"/>
          </p:nvPr>
        </p:nvSpPr>
        <p:spPr/>
        <p:txBody>
          <a:bodyPr/>
          <a:lstStyle/>
          <a:p>
            <a:fld id="{A49DFD55-3C28-40EF-9E31-A92D2E4017FF}" type="slidenum">
              <a:rPr lang="en-US" smtClean="0"/>
              <a:pPr/>
              <a:t>21</a:t>
            </a:fld>
            <a:endParaRPr lang="en-US" dirty="0"/>
          </a:p>
        </p:txBody>
      </p:sp>
      <p:pic>
        <p:nvPicPr>
          <p:cNvPr id="3" name="Picture 2">
            <a:extLst>
              <a:ext uri="{FF2B5EF4-FFF2-40B4-BE49-F238E27FC236}">
                <a16:creationId xmlns:a16="http://schemas.microsoft.com/office/drawing/2014/main" id="{875FBB26-BB0F-6147-D793-0503C2CF62EA}"/>
              </a:ext>
            </a:extLst>
          </p:cNvPr>
          <p:cNvPicPr>
            <a:picLocks noChangeAspect="1"/>
          </p:cNvPicPr>
          <p:nvPr/>
        </p:nvPicPr>
        <p:blipFill>
          <a:blip r:embed="rId2"/>
          <a:stretch>
            <a:fillRect/>
          </a:stretch>
        </p:blipFill>
        <p:spPr>
          <a:xfrm>
            <a:off x="519033" y="0"/>
            <a:ext cx="11153933" cy="685800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3">
            <p14:nvContentPartPr>
              <p14:cNvPr id="5" name="Ink 4">
                <a:extLst>
                  <a:ext uri="{FF2B5EF4-FFF2-40B4-BE49-F238E27FC236}">
                    <a16:creationId xmlns:a16="http://schemas.microsoft.com/office/drawing/2014/main" id="{7A7D16E5-A90F-75FC-C999-BA94DF20CB02}"/>
                  </a:ext>
                </a:extLst>
              </p14:cNvPr>
              <p14:cNvContentPartPr/>
              <p14:nvPr/>
            </p14:nvContentPartPr>
            <p14:xfrm>
              <a:off x="10613264" y="583957"/>
              <a:ext cx="1366560" cy="1038240"/>
            </p14:xfrm>
          </p:contentPart>
        </mc:Choice>
        <mc:Fallback xmlns="">
          <p:pic>
            <p:nvPicPr>
              <p:cNvPr id="5" name="Ink 4">
                <a:extLst>
                  <a:ext uri="{FF2B5EF4-FFF2-40B4-BE49-F238E27FC236}">
                    <a16:creationId xmlns:a16="http://schemas.microsoft.com/office/drawing/2014/main" id="{7A7D16E5-A90F-75FC-C999-BA94DF20CB02}"/>
                  </a:ext>
                </a:extLst>
              </p:cNvPr>
              <p:cNvPicPr/>
              <p:nvPr/>
            </p:nvPicPr>
            <p:blipFill>
              <a:blip r:embed="rId4"/>
              <a:stretch>
                <a:fillRect/>
              </a:stretch>
            </p:blipFill>
            <p:spPr>
              <a:xfrm>
                <a:off x="10604624" y="574957"/>
                <a:ext cx="1384200" cy="1055880"/>
              </a:xfrm>
              <a:prstGeom prst="rect">
                <a:avLst/>
              </a:prstGeom>
            </p:spPr>
          </p:pic>
        </mc:Fallback>
      </mc:AlternateContent>
    </p:spTree>
    <p:extLst>
      <p:ext uri="{BB962C8B-B14F-4D97-AF65-F5344CB8AC3E}">
        <p14:creationId xmlns:p14="http://schemas.microsoft.com/office/powerpoint/2010/main" val="873267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3A1FF-70F6-AB78-20FB-A7C7764F4B1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F9E93F-185C-4E4D-F49E-F88871140F02}"/>
              </a:ext>
            </a:extLst>
          </p:cNvPr>
          <p:cNvSpPr>
            <a:spLocks noGrp="1"/>
          </p:cNvSpPr>
          <p:nvPr>
            <p:ph type="sldNum" sz="quarter" idx="12"/>
          </p:nvPr>
        </p:nvSpPr>
        <p:spPr/>
        <p:txBody>
          <a:bodyPr/>
          <a:lstStyle/>
          <a:p>
            <a:fld id="{A49DFD55-3C28-40EF-9E31-A92D2E4017FF}" type="slidenum">
              <a:rPr lang="en-US" smtClean="0"/>
              <a:pPr/>
              <a:t>22</a:t>
            </a:fld>
            <a:endParaRPr lang="en-US" dirty="0"/>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2" name="Ink 1">
                <a:extLst>
                  <a:ext uri="{FF2B5EF4-FFF2-40B4-BE49-F238E27FC236}">
                    <a16:creationId xmlns:a16="http://schemas.microsoft.com/office/drawing/2014/main" id="{9E17451A-B6A1-AEF4-5B09-0B979E043E4A}"/>
                  </a:ext>
                </a:extLst>
              </p14:cNvPr>
              <p14:cNvContentPartPr/>
              <p14:nvPr/>
            </p14:nvContentPartPr>
            <p14:xfrm>
              <a:off x="4125830" y="4015742"/>
              <a:ext cx="360" cy="360"/>
            </p14:xfrm>
          </p:contentPart>
        </mc:Choice>
        <mc:Fallback xmlns="">
          <p:pic>
            <p:nvPicPr>
              <p:cNvPr id="2" name="Ink 1">
                <a:extLst>
                  <a:ext uri="{FF2B5EF4-FFF2-40B4-BE49-F238E27FC236}">
                    <a16:creationId xmlns:a16="http://schemas.microsoft.com/office/drawing/2014/main" id="{9E17451A-B6A1-AEF4-5B09-0B979E043E4A}"/>
                  </a:ext>
                </a:extLst>
              </p:cNvPr>
              <p:cNvPicPr/>
              <p:nvPr/>
            </p:nvPicPr>
            <p:blipFill>
              <a:blip r:embed="rId3"/>
              <a:stretch>
                <a:fillRect/>
              </a:stretch>
            </p:blipFill>
            <p:spPr>
              <a:xfrm>
                <a:off x="4116830" y="4007102"/>
                <a:ext cx="18000" cy="18000"/>
              </a:xfrm>
              <a:prstGeom prst="rect">
                <a:avLst/>
              </a:prstGeom>
            </p:spPr>
          </p:pic>
        </mc:Fallback>
      </mc:AlternateContent>
      <p:pic>
        <p:nvPicPr>
          <p:cNvPr id="5" name="Picture 4">
            <a:extLst>
              <a:ext uri="{FF2B5EF4-FFF2-40B4-BE49-F238E27FC236}">
                <a16:creationId xmlns:a16="http://schemas.microsoft.com/office/drawing/2014/main" id="{BC0BB9CE-8ABD-96AD-1504-EAA13D9CB7E6}"/>
              </a:ext>
            </a:extLst>
          </p:cNvPr>
          <p:cNvPicPr>
            <a:picLocks noChangeAspect="1"/>
          </p:cNvPicPr>
          <p:nvPr/>
        </p:nvPicPr>
        <p:blipFill>
          <a:blip r:embed="rId4"/>
          <a:stretch>
            <a:fillRect/>
          </a:stretch>
        </p:blipFill>
        <p:spPr>
          <a:xfrm>
            <a:off x="0" y="220764"/>
            <a:ext cx="12192000" cy="6416471"/>
          </a:xfrm>
          <a:prstGeom prst="rect">
            <a:avLst/>
          </a:prstGeom>
        </p:spPr>
      </p:pic>
    </p:spTree>
    <p:extLst>
      <p:ext uri="{BB962C8B-B14F-4D97-AF65-F5344CB8AC3E}">
        <p14:creationId xmlns:p14="http://schemas.microsoft.com/office/powerpoint/2010/main" val="2115463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58F52-0CF7-7BFB-98BF-2AB1F8BE424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2C1E2F-9A9A-CE6C-3D3B-8E7C4D06CFBA}"/>
              </a:ext>
            </a:extLst>
          </p:cNvPr>
          <p:cNvSpPr>
            <a:spLocks noGrp="1"/>
          </p:cNvSpPr>
          <p:nvPr>
            <p:ph type="sldNum" sz="quarter" idx="12"/>
          </p:nvPr>
        </p:nvSpPr>
        <p:spPr/>
        <p:txBody>
          <a:bodyPr/>
          <a:lstStyle/>
          <a:p>
            <a:fld id="{A49DFD55-3C28-40EF-9E31-A92D2E4017FF}" type="slidenum">
              <a:rPr lang="en-US" smtClean="0"/>
              <a:pPr/>
              <a:t>23</a:t>
            </a:fld>
            <a:endParaRPr lang="en-US" dirty="0"/>
          </a:p>
        </p:txBody>
      </p:sp>
      <p:pic>
        <p:nvPicPr>
          <p:cNvPr id="3" name="Picture 2">
            <a:extLst>
              <a:ext uri="{FF2B5EF4-FFF2-40B4-BE49-F238E27FC236}">
                <a16:creationId xmlns:a16="http://schemas.microsoft.com/office/drawing/2014/main" id="{7ABE8EE0-9030-0EE3-3F7F-63E3E2758524}"/>
              </a:ext>
            </a:extLst>
          </p:cNvPr>
          <p:cNvPicPr>
            <a:picLocks noChangeAspect="1"/>
          </p:cNvPicPr>
          <p:nvPr/>
        </p:nvPicPr>
        <p:blipFill>
          <a:blip r:embed="rId2"/>
          <a:stretch>
            <a:fillRect/>
          </a:stretch>
        </p:blipFill>
        <p:spPr>
          <a:xfrm>
            <a:off x="0" y="1043031"/>
            <a:ext cx="12192000" cy="4771937"/>
          </a:xfrm>
          <a:prstGeom prst="rect">
            <a:avLst/>
          </a:prstGeom>
        </p:spPr>
      </p:pic>
    </p:spTree>
    <p:extLst>
      <p:ext uri="{BB962C8B-B14F-4D97-AF65-F5344CB8AC3E}">
        <p14:creationId xmlns:p14="http://schemas.microsoft.com/office/powerpoint/2010/main" val="40728474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CF457-CEB5-1FEC-1A1E-55EFDD0CAB6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4616B4C-4654-061E-1133-8EB01F1CB17B}"/>
              </a:ext>
            </a:extLst>
          </p:cNvPr>
          <p:cNvSpPr>
            <a:spLocks noGrp="1"/>
          </p:cNvSpPr>
          <p:nvPr>
            <p:ph type="sldNum" sz="quarter" idx="12"/>
          </p:nvPr>
        </p:nvSpPr>
        <p:spPr/>
        <p:txBody>
          <a:bodyPr/>
          <a:lstStyle/>
          <a:p>
            <a:fld id="{A49DFD55-3C28-40EF-9E31-A92D2E4017FF}" type="slidenum">
              <a:rPr lang="en-US" smtClean="0"/>
              <a:pPr/>
              <a:t>24</a:t>
            </a:fld>
            <a:endParaRPr lang="en-US" dirty="0"/>
          </a:p>
        </p:txBody>
      </p:sp>
      <p:pic>
        <p:nvPicPr>
          <p:cNvPr id="3" name="Picture 2">
            <a:extLst>
              <a:ext uri="{FF2B5EF4-FFF2-40B4-BE49-F238E27FC236}">
                <a16:creationId xmlns:a16="http://schemas.microsoft.com/office/drawing/2014/main" id="{C6F1F7A0-D25D-9DA2-B713-5554FED58731}"/>
              </a:ext>
            </a:extLst>
          </p:cNvPr>
          <p:cNvPicPr>
            <a:picLocks noChangeAspect="1"/>
          </p:cNvPicPr>
          <p:nvPr/>
        </p:nvPicPr>
        <p:blipFill>
          <a:blip r:embed="rId2"/>
          <a:stretch>
            <a:fillRect/>
          </a:stretch>
        </p:blipFill>
        <p:spPr>
          <a:xfrm>
            <a:off x="636910" y="0"/>
            <a:ext cx="10918179" cy="6858000"/>
          </a:xfrm>
          <a:prstGeom prst="rect">
            <a:avLst/>
          </a:prstGeom>
        </p:spPr>
      </p:pic>
    </p:spTree>
    <p:extLst>
      <p:ext uri="{BB962C8B-B14F-4D97-AF65-F5344CB8AC3E}">
        <p14:creationId xmlns:p14="http://schemas.microsoft.com/office/powerpoint/2010/main" val="3844726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57BBB-0ED1-BAD5-3204-EC13DB767F3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BDF3A6-2DF4-1E49-6CCA-CF6D5DB05737}"/>
              </a:ext>
            </a:extLst>
          </p:cNvPr>
          <p:cNvSpPr>
            <a:spLocks noGrp="1"/>
          </p:cNvSpPr>
          <p:nvPr>
            <p:ph type="sldNum" sz="quarter" idx="12"/>
          </p:nvPr>
        </p:nvSpPr>
        <p:spPr/>
        <p:txBody>
          <a:bodyPr/>
          <a:lstStyle/>
          <a:p>
            <a:fld id="{A49DFD55-3C28-40EF-9E31-A92D2E4017FF}" type="slidenum">
              <a:rPr lang="en-US" smtClean="0"/>
              <a:pPr/>
              <a:t>25</a:t>
            </a:fld>
            <a:endParaRPr lang="en-US" dirty="0"/>
          </a:p>
        </p:txBody>
      </p:sp>
      <p:pic>
        <p:nvPicPr>
          <p:cNvPr id="3" name="Picture 2">
            <a:extLst>
              <a:ext uri="{FF2B5EF4-FFF2-40B4-BE49-F238E27FC236}">
                <a16:creationId xmlns:a16="http://schemas.microsoft.com/office/drawing/2014/main" id="{2CF35BEC-4609-8DA7-D887-FC692880FE89}"/>
              </a:ext>
            </a:extLst>
          </p:cNvPr>
          <p:cNvPicPr>
            <a:picLocks noChangeAspect="1"/>
          </p:cNvPicPr>
          <p:nvPr/>
        </p:nvPicPr>
        <p:blipFill>
          <a:blip r:embed="rId2"/>
          <a:stretch>
            <a:fillRect/>
          </a:stretch>
        </p:blipFill>
        <p:spPr>
          <a:xfrm>
            <a:off x="0" y="695120"/>
            <a:ext cx="12192000" cy="5467760"/>
          </a:xfrm>
          <a:prstGeom prst="rect">
            <a:avLst/>
          </a:prstGeom>
        </p:spPr>
      </p:pic>
    </p:spTree>
    <p:extLst>
      <p:ext uri="{BB962C8B-B14F-4D97-AF65-F5344CB8AC3E}">
        <p14:creationId xmlns:p14="http://schemas.microsoft.com/office/powerpoint/2010/main" val="2305078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A9AFD-62DF-E0C3-18A3-3F5B55A653CD}"/>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F8D57CE-B7EC-DAE6-6E17-0B7A7552A98B}"/>
              </a:ext>
            </a:extLst>
          </p:cNvPr>
          <p:cNvSpPr>
            <a:spLocks noGrp="1"/>
          </p:cNvSpPr>
          <p:nvPr>
            <p:ph type="ctrTitle"/>
          </p:nvPr>
        </p:nvSpPr>
        <p:spPr>
          <a:xfrm>
            <a:off x="6991350" y="487680"/>
            <a:ext cx="4179570" cy="3376691"/>
          </a:xfrm>
        </p:spPr>
        <p:txBody>
          <a:bodyPr anchor="b">
            <a:normAutofit/>
          </a:bodyPr>
          <a:lstStyle/>
          <a:p>
            <a:r>
              <a:rPr lang="en-US" sz="1700" dirty="0"/>
              <a:t>https://www.educaplay.com/</a:t>
            </a:r>
            <a:br>
              <a:rPr lang="en-US" sz="1700" dirty="0"/>
            </a:br>
            <a:endParaRPr lang="en-US" sz="1700" dirty="0"/>
          </a:p>
        </p:txBody>
      </p:sp>
      <p:pic>
        <p:nvPicPr>
          <p:cNvPr id="12" name="Video 11" descr="Skyscrapers And Location Icons">
            <a:extLst>
              <a:ext uri="{FF2B5EF4-FFF2-40B4-BE49-F238E27FC236}">
                <a16:creationId xmlns:a16="http://schemas.microsoft.com/office/drawing/2014/main" id="{51A0BDAB-6588-6A91-EF79-EC2875B5ACDF}"/>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12560" r="33462"/>
          <a:stretch/>
        </p:blipFill>
        <p:spPr>
          <a:xfrm>
            <a:off x="20" y="-5080"/>
            <a:ext cx="657627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a:noFill/>
        </p:spPr>
      </p:pic>
      <p:sp>
        <p:nvSpPr>
          <p:cNvPr id="4" name="Slide Number Placeholder 3" hidden="1">
            <a:extLst>
              <a:ext uri="{FF2B5EF4-FFF2-40B4-BE49-F238E27FC236}">
                <a16:creationId xmlns:a16="http://schemas.microsoft.com/office/drawing/2014/main" id="{AD0B6157-E858-1F9E-5AA3-5C07D7C81F91}"/>
              </a:ext>
            </a:extLst>
          </p:cNvPr>
          <p:cNvSpPr>
            <a:spLocks noGrp="1"/>
          </p:cNvSpPr>
          <p:nvPr>
            <p:ph type="sldNum" sz="quarter" idx="4294967295"/>
          </p:nvPr>
        </p:nvSpPr>
        <p:spPr>
          <a:xfrm>
            <a:off x="9579428" y="6356350"/>
            <a:ext cx="1774371" cy="365125"/>
          </a:xfrm>
        </p:spPr>
        <p:txBody>
          <a:bodyPr anchor="ctr">
            <a:normAutofit/>
          </a:bodyPr>
          <a:lstStyle/>
          <a:p>
            <a:pPr>
              <a:spcAft>
                <a:spcPts val="600"/>
              </a:spcAft>
            </a:pPr>
            <a:fld id="{A49DFD55-3C28-40EF-9E31-A92D2E4017FF}" type="slidenum">
              <a:rPr lang="en-US" smtClean="0"/>
              <a:pPr>
                <a:spcAft>
                  <a:spcPts val="600"/>
                </a:spcAft>
              </a:pPr>
              <a:t>26</a:t>
            </a:fld>
            <a:endParaRPr lang="en-US"/>
          </a:p>
        </p:txBody>
      </p:sp>
    </p:spTree>
    <p:extLst>
      <p:ext uri="{BB962C8B-B14F-4D97-AF65-F5344CB8AC3E}">
        <p14:creationId xmlns:p14="http://schemas.microsoft.com/office/powerpoint/2010/main" val="265261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mute="1">
                <p:cTn id="12" repeatCount="indefinite" fill="hold" display="0">
                  <p:stCondLst>
                    <p:cond delay="indefinite"/>
                  </p:stCondLst>
                </p:cTn>
                <p:tgtEl>
                  <p:spTgt spid="1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43524-7064-5953-2119-6D04E7EF26E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6714FE5-6C89-7371-E1A3-51C0C862A05F}"/>
              </a:ext>
            </a:extLst>
          </p:cNvPr>
          <p:cNvSpPr>
            <a:spLocks noGrp="1"/>
          </p:cNvSpPr>
          <p:nvPr>
            <p:ph type="sldNum" sz="quarter" idx="12"/>
          </p:nvPr>
        </p:nvSpPr>
        <p:spPr/>
        <p:txBody>
          <a:bodyPr/>
          <a:lstStyle/>
          <a:p>
            <a:fld id="{A49DFD55-3C28-40EF-9E31-A92D2E4017FF}" type="slidenum">
              <a:rPr lang="en-US" smtClean="0"/>
              <a:pPr/>
              <a:t>27</a:t>
            </a:fld>
            <a:endParaRPr lang="en-US" dirty="0"/>
          </a:p>
        </p:txBody>
      </p:sp>
      <p:pic>
        <p:nvPicPr>
          <p:cNvPr id="3" name="Picture 2">
            <a:extLst>
              <a:ext uri="{FF2B5EF4-FFF2-40B4-BE49-F238E27FC236}">
                <a16:creationId xmlns:a16="http://schemas.microsoft.com/office/drawing/2014/main" id="{0ADB029C-CF84-F821-75A3-E55F1EF4A8EA}"/>
              </a:ext>
            </a:extLst>
          </p:cNvPr>
          <p:cNvPicPr>
            <a:picLocks noChangeAspect="1"/>
          </p:cNvPicPr>
          <p:nvPr/>
        </p:nvPicPr>
        <p:blipFill>
          <a:blip r:embed="rId2"/>
          <a:stretch>
            <a:fillRect/>
          </a:stretch>
        </p:blipFill>
        <p:spPr>
          <a:xfrm>
            <a:off x="0" y="1265523"/>
            <a:ext cx="12192000" cy="4326953"/>
          </a:xfrm>
          <a:prstGeom prst="rect">
            <a:avLst/>
          </a:prstGeom>
        </p:spPr>
      </p:pic>
    </p:spTree>
    <p:extLst>
      <p:ext uri="{BB962C8B-B14F-4D97-AF65-F5344CB8AC3E}">
        <p14:creationId xmlns:p14="http://schemas.microsoft.com/office/powerpoint/2010/main" val="3084192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1EDE-5423-435C-B149-87AB1BC22B83}"/>
              </a:ext>
            </a:extLst>
          </p:cNvPr>
          <p:cNvSpPr>
            <a:spLocks noGrp="1"/>
          </p:cNvSpPr>
          <p:nvPr>
            <p:ph type="ctrTitle"/>
          </p:nvPr>
        </p:nvSpPr>
        <p:spPr>
          <a:xfrm>
            <a:off x="4267200" y="1615736"/>
            <a:ext cx="4179570" cy="1524735"/>
          </a:xfrm>
        </p:spPr>
        <p:txBody>
          <a:bodyPr/>
          <a:lstStyle/>
          <a:p>
            <a:r>
              <a:rPr lang="en-US" dirty="0"/>
              <a:t>THANK YOU!</a:t>
            </a:r>
          </a:p>
        </p:txBody>
      </p:sp>
      <p:sp>
        <p:nvSpPr>
          <p:cNvPr id="6" name="Slide Number Placeholder 5">
            <a:extLst>
              <a:ext uri="{FF2B5EF4-FFF2-40B4-BE49-F238E27FC236}">
                <a16:creationId xmlns:a16="http://schemas.microsoft.com/office/drawing/2014/main" id="{4C127D99-645F-4FCF-9573-FDFE2A344FA9}"/>
              </a:ext>
            </a:extLst>
          </p:cNvPr>
          <p:cNvSpPr>
            <a:spLocks noGrp="1"/>
          </p:cNvSpPr>
          <p:nvPr>
            <p:ph type="sldNum" sz="quarter" idx="12"/>
          </p:nvPr>
        </p:nvSpPr>
        <p:spPr>
          <a:xfrm>
            <a:off x="9579428" y="6356350"/>
            <a:ext cx="1774371" cy="365125"/>
          </a:xfrm>
        </p:spPr>
        <p:txBody>
          <a:bodyPr/>
          <a:lstStyle/>
          <a:p>
            <a:fld id="{A49DFD55-3C28-40EF-9E31-A92D2E4017FF}" type="slidenum">
              <a:rPr lang="en-US" smtClean="0"/>
              <a:pPr/>
              <a:t>28</a:t>
            </a:fld>
            <a:endParaRPr lang="en-US" dirty="0"/>
          </a:p>
        </p:txBody>
      </p:sp>
      <p:sp>
        <p:nvSpPr>
          <p:cNvPr id="3" name="TextBox 2">
            <a:extLst>
              <a:ext uri="{FF2B5EF4-FFF2-40B4-BE49-F238E27FC236}">
                <a16:creationId xmlns:a16="http://schemas.microsoft.com/office/drawing/2014/main" id="{4736CD0B-BAE0-04C5-EE35-7C6C6C756DED}"/>
              </a:ext>
            </a:extLst>
          </p:cNvPr>
          <p:cNvSpPr txBox="1"/>
          <p:nvPr/>
        </p:nvSpPr>
        <p:spPr>
          <a:xfrm>
            <a:off x="4352544" y="5340096"/>
            <a:ext cx="7629754" cy="830997"/>
          </a:xfrm>
          <a:prstGeom prst="rect">
            <a:avLst/>
          </a:prstGeom>
          <a:noFill/>
        </p:spPr>
        <p:txBody>
          <a:bodyPr wrap="square" rtlCol="0">
            <a:spAutoFit/>
          </a:bodyPr>
          <a:lstStyle/>
          <a:p>
            <a:pPr algn="just"/>
            <a:r>
              <a:rPr lang="en-US" sz="1200" dirty="0">
                <a:solidFill>
                  <a:schemeClr val="bg1"/>
                </a:solidFill>
              </a:rPr>
              <a:t>This research was supported by the Erasmus+ grant number 2024-1-RO01-KA220-HED-000248845”. “Funded by the European Union. Views and opinions expressed are however those of the author(s) only and do not necessarily reflect those of the European Union or the ANPCDEFP. Neither the European Union nor the ANPCDEFP can be held responsible for them</a:t>
            </a:r>
          </a:p>
        </p:txBody>
      </p:sp>
    </p:spTree>
    <p:extLst>
      <p:ext uri="{BB962C8B-B14F-4D97-AF65-F5344CB8AC3E}">
        <p14:creationId xmlns:p14="http://schemas.microsoft.com/office/powerpoint/2010/main" val="1969787568"/>
      </p:ext>
    </p:extLst>
  </p:cSld>
  <p:clrMapOvr>
    <a:masterClrMapping/>
  </p:clrMapOvr>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168DCE-134F-4610-A6AA-88CEBE8D71D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ABF691C-888B-4061-8A6F-D5CE84A0254B}">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{280B9725-0935-4BF9-A2A6-6CFC5078D91F}tf67328976_win32</Template>
  <TotalTime>2783</TotalTime>
  <Words>746</Words>
  <Application>Microsoft Office PowerPoint</Application>
  <PresentationFormat>Widescreen</PresentationFormat>
  <Paragraphs>79</Paragraphs>
  <Slides>28</Slides>
  <Notes>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Tenorite</vt:lpstr>
      <vt:lpstr>Custom</vt:lpstr>
      <vt:lpstr>AI TOOLS in action</vt:lpstr>
      <vt:lpstr>AGENDA</vt:lpstr>
      <vt:lpstr>Prompting with CHAT GPT4 https://chatgpt.com/ in esp teaching</vt:lpstr>
      <vt:lpstr>PowerPoint Presentation</vt:lpstr>
      <vt:lpstr>1. ESP VOCABULARY GENERATION</vt:lpstr>
      <vt:lpstr>2. Text generation using selected expressions and grammar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PROMPTING LIBRARY  prompting principles</vt:lpstr>
      <vt:lpstr>PowerPoint Presentation</vt:lpstr>
      <vt:lpstr>PowerPoint Presentation</vt:lpstr>
      <vt:lpstr>PowerPoint Presentation</vt:lpstr>
      <vt:lpstr>PowerPoint Presentation</vt:lpstr>
      <vt:lpstr>PowerPoint Presentation</vt:lpstr>
      <vt:lpstr>Using My learning | Vocabulary.com in esp teaching</vt:lpstr>
      <vt:lpstr>PowerPoint Presentation</vt:lpstr>
      <vt:lpstr>PowerPoint Presentation</vt:lpstr>
      <vt:lpstr>PowerPoint Presentation</vt:lpstr>
      <vt:lpstr>PowerPoint Presentation</vt:lpstr>
      <vt:lpstr>PowerPoint Presentation</vt:lpstr>
      <vt:lpstr>https://www.educaplay.com/ </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Cristina DIMULESCU</dc:creator>
  <cp:lastModifiedBy>Cristina DIMULESCU</cp:lastModifiedBy>
  <cp:revision>1</cp:revision>
  <dcterms:created xsi:type="dcterms:W3CDTF">2025-03-23T09:04:43Z</dcterms:created>
  <dcterms:modified xsi:type="dcterms:W3CDTF">2025-03-26T11:40:28Z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