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</p:sldIdLst>
  <p:sldSz cy="5143500" cx="9144000"/>
  <p:notesSz cx="6858000" cy="9144000"/>
  <p:embeddedFontLst>
    <p:embeddedFont>
      <p:font typeface="Montserrat SemiBold"/>
      <p:regular r:id="rId27"/>
      <p:bold r:id="rId28"/>
      <p:italic r:id="rId29"/>
      <p:boldItalic r:id="rId30"/>
    </p:embeddedFont>
    <p:embeddedFont>
      <p:font typeface="Poppins"/>
      <p:regular r:id="rId31"/>
      <p:bold r:id="rId32"/>
      <p:italic r:id="rId33"/>
      <p:boldItalic r:id="rId34"/>
    </p:embeddedFont>
    <p:embeddedFont>
      <p:font typeface="Montserrat Light"/>
      <p:regular r:id="rId35"/>
      <p:bold r:id="rId36"/>
      <p:italic r:id="rId37"/>
      <p:boldItalic r:id="rId38"/>
    </p:embeddedFont>
    <p:embeddedFont>
      <p:font typeface="Rubik"/>
      <p:regular r:id="rId39"/>
      <p:bold r:id="rId40"/>
      <p:italic r:id="rId41"/>
      <p:boldItalic r:id="rId42"/>
    </p:embeddedFont>
    <p:embeddedFont>
      <p:font typeface="Comfortaa Medium"/>
      <p:regular r:id="rId43"/>
      <p:bold r:id="rId44"/>
    </p:embeddedFont>
    <p:embeddedFont>
      <p:font typeface="Cabin Medium"/>
      <p:regular r:id="rId45"/>
      <p:bold r:id="rId46"/>
      <p:italic r:id="rId47"/>
      <p:boldItalic r:id="rId48"/>
    </p:embeddedFont>
    <p:embeddedFont>
      <p:font typeface="Comfortaa"/>
      <p:regular r:id="rId49"/>
      <p:bold r:id="rId5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51" roundtripDataSignature="AMtx7mhlh62M0wTa1F3OBnZiHyd8N1tk/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Rubik-bold.fntdata"/><Relationship Id="rId42" Type="http://schemas.openxmlformats.org/officeDocument/2006/relationships/font" Target="fonts/Rubik-boldItalic.fntdata"/><Relationship Id="rId41" Type="http://schemas.openxmlformats.org/officeDocument/2006/relationships/font" Target="fonts/Rubik-italic.fntdata"/><Relationship Id="rId44" Type="http://schemas.openxmlformats.org/officeDocument/2006/relationships/font" Target="fonts/ComfortaaMedium-bold.fntdata"/><Relationship Id="rId43" Type="http://schemas.openxmlformats.org/officeDocument/2006/relationships/font" Target="fonts/ComfortaaMedium-regular.fntdata"/><Relationship Id="rId46" Type="http://schemas.openxmlformats.org/officeDocument/2006/relationships/font" Target="fonts/CabinMedium-bold.fntdata"/><Relationship Id="rId45" Type="http://schemas.openxmlformats.org/officeDocument/2006/relationships/font" Target="fonts/CabinMedium-regular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48" Type="http://schemas.openxmlformats.org/officeDocument/2006/relationships/font" Target="fonts/CabinMedium-boldItalic.fntdata"/><Relationship Id="rId47" Type="http://schemas.openxmlformats.org/officeDocument/2006/relationships/font" Target="fonts/CabinMedium-italic.fntdata"/><Relationship Id="rId49" Type="http://schemas.openxmlformats.org/officeDocument/2006/relationships/font" Target="fonts/Comfortaa-regular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font" Target="fonts/Poppins-regular.fntdata"/><Relationship Id="rId30" Type="http://schemas.openxmlformats.org/officeDocument/2006/relationships/font" Target="fonts/MontserratSemiBold-boldItalic.fntdata"/><Relationship Id="rId33" Type="http://schemas.openxmlformats.org/officeDocument/2006/relationships/font" Target="fonts/Poppins-italic.fntdata"/><Relationship Id="rId32" Type="http://schemas.openxmlformats.org/officeDocument/2006/relationships/font" Target="fonts/Poppins-bold.fntdata"/><Relationship Id="rId35" Type="http://schemas.openxmlformats.org/officeDocument/2006/relationships/font" Target="fonts/MontserratLight-regular.fntdata"/><Relationship Id="rId34" Type="http://schemas.openxmlformats.org/officeDocument/2006/relationships/font" Target="fonts/Poppins-boldItalic.fntdata"/><Relationship Id="rId37" Type="http://schemas.openxmlformats.org/officeDocument/2006/relationships/font" Target="fonts/MontserratLight-italic.fntdata"/><Relationship Id="rId36" Type="http://schemas.openxmlformats.org/officeDocument/2006/relationships/font" Target="fonts/MontserratLight-bold.fntdata"/><Relationship Id="rId39" Type="http://schemas.openxmlformats.org/officeDocument/2006/relationships/font" Target="fonts/Rubik-regular.fntdata"/><Relationship Id="rId38" Type="http://schemas.openxmlformats.org/officeDocument/2006/relationships/font" Target="fonts/MontserratLight-boldItalic.fntdata"/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font" Target="fonts/MontserratSemiBold-bold.fntdata"/><Relationship Id="rId27" Type="http://schemas.openxmlformats.org/officeDocument/2006/relationships/font" Target="fonts/MontserratSemiBold-regular.fntdata"/><Relationship Id="rId29" Type="http://schemas.openxmlformats.org/officeDocument/2006/relationships/font" Target="fonts/MontserratSemiBold-italic.fntdata"/><Relationship Id="rId51" Type="http://customschemas.google.com/relationships/presentationmetadata" Target="metadata"/><Relationship Id="rId50" Type="http://schemas.openxmlformats.org/officeDocument/2006/relationships/font" Target="fonts/Comfortaa-bold.fntdata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9" name="Google Shape;149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2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5" name="Google Shape;165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7" name="Google Shape;177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4" name="Google Shape;184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3458f4b3618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g3458f4b3618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3458f4b3618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g3458f4b3618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3458f4b3618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7" name="Google Shape;217;g3458f4b361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/>
              <a:t>Claude, after refusing to generate a negative quote about itself seen as  threat to education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3458f4b3618_0_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6" name="Google Shape;226;g3458f4b3618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/>
              <a:t>ChatGPT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5" name="Google Shape;235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2" name="Google Shape;242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0" name="Google Shape;260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8" name="Google Shape;278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5" name="Google Shape;285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1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4" name="Google Shape;294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1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1" name="Google Shape;301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1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8" name="Google Shape;338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1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7" name="Google Shape;377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1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7" name="Google Shape;387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1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95" name="Google Shape;395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2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05" name="Google Shape;405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2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7" name="Google Shape;417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://bit.ly/2Tynxth" TargetMode="External"/><Relationship Id="rId3" Type="http://schemas.openxmlformats.org/officeDocument/2006/relationships/hyperlink" Target="http://bit.ly/2TyoMsr" TargetMode="External"/><Relationship Id="rId4" Type="http://schemas.openxmlformats.org/officeDocument/2006/relationships/hyperlink" Target="http://bit.ly/2TtBDfr" TargetMode="External"/><Relationship Id="rId5" Type="http://schemas.openxmlformats.org/officeDocument/2006/relationships/hyperlink" Target="https://storyset.com/" TargetMode="Externa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accent3"/>
        </a:solidFill>
      </p:bgPr>
    </p:bg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0" name="Google Shape;10;p25"/>
          <p:cNvSpPr txBox="1"/>
          <p:nvPr>
            <p:ph type="ctrTitle"/>
          </p:nvPr>
        </p:nvSpPr>
        <p:spPr>
          <a:xfrm>
            <a:off x="713225" y="785334"/>
            <a:ext cx="5950800" cy="180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b="1" sz="57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1" name="Google Shape;11;p25"/>
          <p:cNvSpPr txBox="1"/>
          <p:nvPr>
            <p:ph idx="1" type="subTitle"/>
          </p:nvPr>
        </p:nvSpPr>
        <p:spPr>
          <a:xfrm>
            <a:off x="713100" y="2883325"/>
            <a:ext cx="38589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 Light"/>
              <a:buNone/>
              <a:defRPr sz="160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 Light"/>
              <a:buNone/>
              <a:defRPr sz="16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 Light"/>
              <a:buNone/>
              <a:defRPr sz="16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 Light"/>
              <a:buNone/>
              <a:defRPr sz="16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 Light"/>
              <a:buNone/>
              <a:defRPr sz="16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 Light"/>
              <a:buNone/>
              <a:defRPr sz="16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 Light"/>
              <a:buNone/>
              <a:defRPr sz="16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 Light"/>
              <a:buNone/>
              <a:defRPr sz="16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 Light"/>
              <a:buNone/>
              <a:defRPr sz="16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/>
        </p:txBody>
      </p:sp>
      <p:sp>
        <p:nvSpPr>
          <p:cNvPr id="12" name="Google Shape;12;p25"/>
          <p:cNvSpPr/>
          <p:nvPr/>
        </p:nvSpPr>
        <p:spPr>
          <a:xfrm>
            <a:off x="6735923" y="-75"/>
            <a:ext cx="21477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13;p25"/>
          <p:cNvSpPr/>
          <p:nvPr/>
        </p:nvSpPr>
        <p:spPr>
          <a:xfrm rot="-2700000">
            <a:off x="5489306" y="725505"/>
            <a:ext cx="1922340" cy="192234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6" name="Google Shape;16;p26"/>
          <p:cNvSpPr txBox="1"/>
          <p:nvPr>
            <p:ph idx="1" type="body"/>
          </p:nvPr>
        </p:nvSpPr>
        <p:spPr>
          <a:xfrm>
            <a:off x="713225" y="1199425"/>
            <a:ext cx="7013100" cy="340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98450" lvl="0" marL="457200" marR="27432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Livvic"/>
              <a:buAutoNum type="arabicPeriod"/>
              <a:defRPr sz="1100">
                <a:latin typeface="Comfortaa"/>
                <a:ea typeface="Comfortaa"/>
                <a:cs typeface="Comfortaa"/>
                <a:sym typeface="Comfortaa"/>
              </a:defRPr>
            </a:lvl1pPr>
            <a:lvl2pPr indent="-29845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oboto Condensed Light"/>
              <a:buAutoNum type="alphaLcPeriod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oboto Condensed Light"/>
              <a:buAutoNum type="romanLcPeriod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oboto Condensed Light"/>
              <a:buAutoNum type="arabicPeriod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oboto Condensed Light"/>
              <a:buAutoNum type="alphaLcPeriod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oboto Condensed Light"/>
              <a:buAutoNum type="romanLcPeriod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oboto Condensed Light"/>
              <a:buAutoNum type="arabicPeriod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oboto Condensed Light"/>
              <a:buAutoNum type="alphaLcPeriod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oboto Condensed Light"/>
              <a:buAutoNum type="romanLcPeriod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7" name="Google Shape;17;p26"/>
          <p:cNvSpPr/>
          <p:nvPr/>
        </p:nvSpPr>
        <p:spPr>
          <a:xfrm>
            <a:off x="8084750" y="0"/>
            <a:ext cx="798000" cy="5150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18;p26"/>
          <p:cNvSpPr/>
          <p:nvPr/>
        </p:nvSpPr>
        <p:spPr>
          <a:xfrm rot="-2700000">
            <a:off x="8602032" y="2290307"/>
            <a:ext cx="569787" cy="56978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19;p26"/>
          <p:cNvSpPr txBox="1"/>
          <p:nvPr>
            <p:ph type="title"/>
          </p:nvPr>
        </p:nvSpPr>
        <p:spPr>
          <a:xfrm>
            <a:off x="713250" y="53147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ubik"/>
              <a:buNone/>
              <a:defRPr b="1" sz="2400">
                <a:latin typeface="Rubik"/>
                <a:ea typeface="Rubik"/>
                <a:cs typeface="Rubik"/>
                <a:sym typeface="Rubik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ubik"/>
              <a:buNone/>
              <a:defRPr b="1" sz="2400">
                <a:latin typeface="Rubik"/>
                <a:ea typeface="Rubik"/>
                <a:cs typeface="Rubik"/>
                <a:sym typeface="Rubik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ubik"/>
              <a:buNone/>
              <a:defRPr b="1" sz="2400">
                <a:latin typeface="Rubik"/>
                <a:ea typeface="Rubik"/>
                <a:cs typeface="Rubik"/>
                <a:sym typeface="Rubik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ubik"/>
              <a:buNone/>
              <a:defRPr b="1" sz="2400">
                <a:latin typeface="Rubik"/>
                <a:ea typeface="Rubik"/>
                <a:cs typeface="Rubik"/>
                <a:sym typeface="Rubik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ubik"/>
              <a:buNone/>
              <a:defRPr b="1" sz="2400">
                <a:latin typeface="Rubik"/>
                <a:ea typeface="Rubik"/>
                <a:cs typeface="Rubik"/>
                <a:sym typeface="Rubik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ubik"/>
              <a:buNone/>
              <a:defRPr b="1" sz="2400">
                <a:latin typeface="Rubik"/>
                <a:ea typeface="Rubik"/>
                <a:cs typeface="Rubik"/>
                <a:sym typeface="Rubik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ubik"/>
              <a:buNone/>
              <a:defRPr b="1" sz="2400">
                <a:latin typeface="Rubik"/>
                <a:ea typeface="Rubik"/>
                <a:cs typeface="Rubik"/>
                <a:sym typeface="Rubik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ubik"/>
              <a:buNone/>
              <a:defRPr b="1" sz="2400">
                <a:latin typeface="Rubik"/>
                <a:ea typeface="Rubik"/>
                <a:cs typeface="Rubik"/>
                <a:sym typeface="Rubik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ubik"/>
              <a:buNone/>
              <a:defRPr b="1" sz="2400">
                <a:latin typeface="Rubik"/>
                <a:ea typeface="Rubik"/>
                <a:cs typeface="Rubik"/>
                <a:sym typeface="Rubik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9">
  <p:cSld name="CUSTOM_2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27"/>
          <p:cNvSpPr txBox="1"/>
          <p:nvPr>
            <p:ph type="ctrTitle"/>
          </p:nvPr>
        </p:nvSpPr>
        <p:spPr>
          <a:xfrm>
            <a:off x="713225" y="682150"/>
            <a:ext cx="3135300" cy="920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5200"/>
              <a:buNone/>
              <a:defRPr b="1" sz="5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22" name="Google Shape;22;p27"/>
          <p:cNvSpPr txBox="1"/>
          <p:nvPr>
            <p:ph idx="1" type="subTitle"/>
          </p:nvPr>
        </p:nvSpPr>
        <p:spPr>
          <a:xfrm>
            <a:off x="3892800" y="532450"/>
            <a:ext cx="2933700" cy="12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ontserrat Light"/>
              <a:buNone/>
              <a:defRPr sz="1600">
                <a:latin typeface="Comfortaa Medium"/>
                <a:ea typeface="Comfortaa Medium"/>
                <a:cs typeface="Comfortaa Medium"/>
                <a:sym typeface="Comfortaa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ontserrat Light"/>
              <a:buNone/>
              <a:defRPr sz="12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ontserrat Light"/>
              <a:buNone/>
              <a:defRPr sz="12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ontserrat Light"/>
              <a:buNone/>
              <a:defRPr sz="12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ontserrat Light"/>
              <a:buNone/>
              <a:defRPr sz="12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ontserrat Light"/>
              <a:buNone/>
              <a:defRPr sz="12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ontserrat Light"/>
              <a:buNone/>
              <a:defRPr sz="12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ontserrat Light"/>
              <a:buNone/>
              <a:defRPr sz="12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ontserrat Light"/>
              <a:buNone/>
              <a:defRPr sz="12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/>
        </p:txBody>
      </p:sp>
      <p:sp>
        <p:nvSpPr>
          <p:cNvPr id="23" name="Google Shape;23;p27"/>
          <p:cNvSpPr/>
          <p:nvPr/>
        </p:nvSpPr>
        <p:spPr>
          <a:xfrm>
            <a:off x="-10800" y="2290800"/>
            <a:ext cx="9163200" cy="2874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" name="Google Shape;24;p27"/>
          <p:cNvSpPr/>
          <p:nvPr/>
        </p:nvSpPr>
        <p:spPr>
          <a:xfrm rot="-2700000">
            <a:off x="8748976" y="703825"/>
            <a:ext cx="793374" cy="79337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" name="Google Shape;25;p27"/>
          <p:cNvSpPr/>
          <p:nvPr/>
        </p:nvSpPr>
        <p:spPr>
          <a:xfrm rot="-2700000">
            <a:off x="877526" y="1916575"/>
            <a:ext cx="793374" cy="79337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28" name="Google Shape;28;p28"/>
          <p:cNvSpPr txBox="1"/>
          <p:nvPr>
            <p:ph type="ctrTitle"/>
          </p:nvPr>
        </p:nvSpPr>
        <p:spPr>
          <a:xfrm>
            <a:off x="713225" y="1265125"/>
            <a:ext cx="3135300" cy="1109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5200"/>
              <a:buNone/>
              <a:defRPr b="1" sz="5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29" name="Google Shape;29;p28"/>
          <p:cNvSpPr txBox="1"/>
          <p:nvPr>
            <p:ph idx="1" type="subTitle"/>
          </p:nvPr>
        </p:nvSpPr>
        <p:spPr>
          <a:xfrm>
            <a:off x="819425" y="2603300"/>
            <a:ext cx="2922900" cy="12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ontserrat Light"/>
              <a:buNone/>
              <a:defRPr sz="1600">
                <a:latin typeface="Comfortaa Medium"/>
                <a:ea typeface="Comfortaa Medium"/>
                <a:cs typeface="Comfortaa Medium"/>
                <a:sym typeface="Comfortaa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ontserrat Light"/>
              <a:buNone/>
              <a:defRPr sz="12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ontserrat Light"/>
              <a:buNone/>
              <a:defRPr sz="12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ontserrat Light"/>
              <a:buNone/>
              <a:defRPr sz="12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ontserrat Light"/>
              <a:buNone/>
              <a:defRPr sz="12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ontserrat Light"/>
              <a:buNone/>
              <a:defRPr sz="12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ontserrat Light"/>
              <a:buNone/>
              <a:defRPr sz="12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ontserrat Light"/>
              <a:buNone/>
              <a:defRPr sz="12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ontserrat Light"/>
              <a:buNone/>
              <a:defRPr sz="12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/>
        </p:txBody>
      </p:sp>
      <p:sp>
        <p:nvSpPr>
          <p:cNvPr id="30" name="Google Shape;30;p28"/>
          <p:cNvSpPr/>
          <p:nvPr/>
        </p:nvSpPr>
        <p:spPr>
          <a:xfrm>
            <a:off x="4572000" y="0"/>
            <a:ext cx="4310700" cy="5150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" name="Google Shape;31;p28"/>
          <p:cNvSpPr/>
          <p:nvPr/>
        </p:nvSpPr>
        <p:spPr>
          <a:xfrm rot="-2700000">
            <a:off x="8602032" y="2290307"/>
            <a:ext cx="569787" cy="56978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" name="Google Shape;32;p28"/>
          <p:cNvSpPr/>
          <p:nvPr/>
        </p:nvSpPr>
        <p:spPr>
          <a:xfrm rot="-2700000">
            <a:off x="4287107" y="938832"/>
            <a:ext cx="569787" cy="56978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" name="Google Shape;33;p28"/>
          <p:cNvSpPr/>
          <p:nvPr/>
        </p:nvSpPr>
        <p:spPr>
          <a:xfrm rot="-2700000">
            <a:off x="4287107" y="3682932"/>
            <a:ext cx="569787" cy="56978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7">
  <p:cSld name="BLANK_1_1_1_1_1_1_1_1_1_1_1_1_1_1_1_1_1_1_2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9"/>
          <p:cNvSpPr txBox="1"/>
          <p:nvPr>
            <p:ph type="title"/>
          </p:nvPr>
        </p:nvSpPr>
        <p:spPr>
          <a:xfrm>
            <a:off x="713225" y="2034475"/>
            <a:ext cx="2521500" cy="106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 SemiBold"/>
              <a:buNone/>
              <a:defRPr b="1" sz="3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 SemiBold"/>
              <a:buNone/>
              <a:defRPr sz="2400"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 SemiBold"/>
              <a:buNone/>
              <a:defRPr sz="2400"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 SemiBold"/>
              <a:buNone/>
              <a:defRPr sz="2400"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 SemiBold"/>
              <a:buNone/>
              <a:defRPr sz="2400"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 SemiBold"/>
              <a:buNone/>
              <a:defRPr sz="2400"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 SemiBold"/>
              <a:buNone/>
              <a:defRPr sz="2400"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 SemiBold"/>
              <a:buNone/>
              <a:defRPr sz="2400"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 SemiBold"/>
              <a:buNone/>
              <a:defRPr sz="2400"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/>
        </p:txBody>
      </p:sp>
      <p:sp>
        <p:nvSpPr>
          <p:cNvPr id="36" name="Google Shape;36;p29"/>
          <p:cNvSpPr txBox="1"/>
          <p:nvPr>
            <p:ph idx="1" type="body"/>
          </p:nvPr>
        </p:nvSpPr>
        <p:spPr>
          <a:xfrm>
            <a:off x="4466197" y="1924626"/>
            <a:ext cx="3509700" cy="127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marR="27432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Livvic"/>
              <a:buAutoNum type="arabicPeriod"/>
              <a:defRPr sz="1600">
                <a:latin typeface="Comfortaa Medium"/>
                <a:ea typeface="Comfortaa Medium"/>
                <a:cs typeface="Comfortaa Medium"/>
                <a:sym typeface="Comfortaa Medium"/>
              </a:defRPr>
            </a:lvl1pPr>
            <a:lvl2pPr indent="-3048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200">
                <a:latin typeface="Poppins"/>
                <a:ea typeface="Poppins"/>
                <a:cs typeface="Poppins"/>
                <a:sym typeface="Poppins"/>
              </a:defRPr>
            </a:lvl2pPr>
            <a:lvl3pPr indent="-304800" lvl="2" marL="13716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200">
                <a:latin typeface="Poppins"/>
                <a:ea typeface="Poppins"/>
                <a:cs typeface="Poppins"/>
                <a:sym typeface="Poppins"/>
              </a:defRPr>
            </a:lvl3pPr>
            <a:lvl4pPr indent="-304800" lvl="3" marL="18288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 sz="1200">
                <a:latin typeface="Poppins"/>
                <a:ea typeface="Poppins"/>
                <a:cs typeface="Poppins"/>
                <a:sym typeface="Poppins"/>
              </a:defRPr>
            </a:lvl4pPr>
            <a:lvl5pPr indent="-304800" lvl="4" marL="22860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200">
                <a:latin typeface="Poppins"/>
                <a:ea typeface="Poppins"/>
                <a:cs typeface="Poppins"/>
                <a:sym typeface="Poppins"/>
              </a:defRPr>
            </a:lvl5pPr>
            <a:lvl6pPr indent="-304800" lvl="5" marL="27432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200">
                <a:latin typeface="Poppins"/>
                <a:ea typeface="Poppins"/>
                <a:cs typeface="Poppins"/>
                <a:sym typeface="Poppins"/>
              </a:defRPr>
            </a:lvl6pPr>
            <a:lvl7pPr indent="-304800" lvl="6" marL="32004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 sz="1200">
                <a:latin typeface="Poppins"/>
                <a:ea typeface="Poppins"/>
                <a:cs typeface="Poppins"/>
                <a:sym typeface="Poppins"/>
              </a:defRPr>
            </a:lvl7pPr>
            <a:lvl8pPr indent="-304800" lvl="7" marL="36576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200">
                <a:latin typeface="Poppins"/>
                <a:ea typeface="Poppins"/>
                <a:cs typeface="Poppins"/>
                <a:sym typeface="Poppins"/>
              </a:defRPr>
            </a:lvl8pPr>
            <a:lvl9pPr indent="-304800" lvl="8" marL="4114800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2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7" name="Google Shape;37;p29"/>
          <p:cNvSpPr/>
          <p:nvPr/>
        </p:nvSpPr>
        <p:spPr>
          <a:xfrm>
            <a:off x="8084750" y="0"/>
            <a:ext cx="798000" cy="5150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accent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" name="Google Shape;38;p29"/>
          <p:cNvSpPr/>
          <p:nvPr/>
        </p:nvSpPr>
        <p:spPr>
          <a:xfrm rot="-2700000">
            <a:off x="8602032" y="4236107"/>
            <a:ext cx="569787" cy="56978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9" name="Google Shape;39;p29"/>
          <p:cNvGrpSpPr/>
          <p:nvPr/>
        </p:nvGrpSpPr>
        <p:grpSpPr>
          <a:xfrm>
            <a:off x="2956560" y="2172150"/>
            <a:ext cx="1212000" cy="799200"/>
            <a:chOff x="2880360" y="2172150"/>
            <a:chExt cx="1212000" cy="799200"/>
          </a:xfrm>
        </p:grpSpPr>
        <p:sp>
          <p:nvSpPr>
            <p:cNvPr id="40" name="Google Shape;40;p29"/>
            <p:cNvSpPr/>
            <p:nvPr/>
          </p:nvSpPr>
          <p:spPr>
            <a:xfrm rot="-8100000">
              <a:off x="3410200" y="2289190"/>
              <a:ext cx="565120" cy="56512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41;p29"/>
            <p:cNvSpPr/>
            <p:nvPr/>
          </p:nvSpPr>
          <p:spPr>
            <a:xfrm rot="-8100000">
              <a:off x="2997400" y="2289190"/>
              <a:ext cx="565120" cy="56512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CUSTOM_8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30"/>
          <p:cNvSpPr txBox="1"/>
          <p:nvPr>
            <p:ph idx="1" type="subTitle"/>
          </p:nvPr>
        </p:nvSpPr>
        <p:spPr>
          <a:xfrm>
            <a:off x="1353749" y="1927550"/>
            <a:ext cx="2578800" cy="85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>
                <a:latin typeface="Comfortaa Medium"/>
                <a:ea typeface="Comfortaa Medium"/>
                <a:cs typeface="Comfortaa Medium"/>
                <a:sym typeface="Comfortaa Medium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latin typeface="Comfortaa Medium"/>
                <a:ea typeface="Comfortaa Medium"/>
                <a:cs typeface="Comfortaa Medium"/>
                <a:sym typeface="Comfortaa Medium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latin typeface="Comfortaa Medium"/>
                <a:ea typeface="Comfortaa Medium"/>
                <a:cs typeface="Comfortaa Medium"/>
                <a:sym typeface="Comfortaa Medium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latin typeface="Comfortaa Medium"/>
                <a:ea typeface="Comfortaa Medium"/>
                <a:cs typeface="Comfortaa Medium"/>
                <a:sym typeface="Comfortaa Medium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latin typeface="Comfortaa Medium"/>
                <a:ea typeface="Comfortaa Medium"/>
                <a:cs typeface="Comfortaa Medium"/>
                <a:sym typeface="Comfortaa Medium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latin typeface="Comfortaa Medium"/>
                <a:ea typeface="Comfortaa Medium"/>
                <a:cs typeface="Comfortaa Medium"/>
                <a:sym typeface="Comfortaa Medium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latin typeface="Comfortaa Medium"/>
                <a:ea typeface="Comfortaa Medium"/>
                <a:cs typeface="Comfortaa Medium"/>
                <a:sym typeface="Comfortaa Medium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latin typeface="Comfortaa Medium"/>
                <a:ea typeface="Comfortaa Medium"/>
                <a:cs typeface="Comfortaa Medium"/>
                <a:sym typeface="Comfortaa Medium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latin typeface="Comfortaa Medium"/>
                <a:ea typeface="Comfortaa Medium"/>
                <a:cs typeface="Comfortaa Medium"/>
                <a:sym typeface="Comfortaa Medium"/>
              </a:defRPr>
            </a:lvl9pPr>
          </a:lstStyle>
          <a:p/>
        </p:txBody>
      </p:sp>
      <p:sp>
        <p:nvSpPr>
          <p:cNvPr id="44" name="Google Shape;44;p30"/>
          <p:cNvSpPr txBox="1"/>
          <p:nvPr>
            <p:ph idx="2" type="subTitle"/>
          </p:nvPr>
        </p:nvSpPr>
        <p:spPr>
          <a:xfrm>
            <a:off x="1353745" y="3246238"/>
            <a:ext cx="18891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>
                <a:latin typeface="Rubik"/>
                <a:ea typeface="Rubik"/>
                <a:cs typeface="Rubik"/>
                <a:sym typeface="Rubik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>
                <a:latin typeface="Rubik"/>
                <a:ea typeface="Rubik"/>
                <a:cs typeface="Rubik"/>
                <a:sym typeface="Rubik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>
                <a:latin typeface="Rubik"/>
                <a:ea typeface="Rubik"/>
                <a:cs typeface="Rubik"/>
                <a:sym typeface="Rubik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>
                <a:latin typeface="Rubik"/>
                <a:ea typeface="Rubik"/>
                <a:cs typeface="Rubik"/>
                <a:sym typeface="Rubik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>
                <a:latin typeface="Rubik"/>
                <a:ea typeface="Rubik"/>
                <a:cs typeface="Rubik"/>
                <a:sym typeface="Rubik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>
                <a:latin typeface="Rubik"/>
                <a:ea typeface="Rubik"/>
                <a:cs typeface="Rubik"/>
                <a:sym typeface="Rubik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>
                <a:latin typeface="Rubik"/>
                <a:ea typeface="Rubik"/>
                <a:cs typeface="Rubik"/>
                <a:sym typeface="Rubik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>
                <a:latin typeface="Rubik"/>
                <a:ea typeface="Rubik"/>
                <a:cs typeface="Rubik"/>
                <a:sym typeface="Rubik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>
                <a:latin typeface="Rubik"/>
                <a:ea typeface="Rubik"/>
                <a:cs typeface="Rubik"/>
                <a:sym typeface="Rubik"/>
              </a:defRPr>
            </a:lvl9pPr>
          </a:lstStyle>
          <a:p/>
        </p:txBody>
      </p:sp>
      <p:sp>
        <p:nvSpPr>
          <p:cNvPr id="45" name="Google Shape;45;p30"/>
          <p:cNvSpPr txBox="1"/>
          <p:nvPr>
            <p:ph idx="3" type="subTitle"/>
          </p:nvPr>
        </p:nvSpPr>
        <p:spPr>
          <a:xfrm>
            <a:off x="1353749" y="3719702"/>
            <a:ext cx="2578800" cy="85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>
                <a:latin typeface="Comfortaa Medium"/>
                <a:ea typeface="Comfortaa Medium"/>
                <a:cs typeface="Comfortaa Medium"/>
                <a:sym typeface="Comfortaa Medium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latin typeface="Comfortaa Medium"/>
                <a:ea typeface="Comfortaa Medium"/>
                <a:cs typeface="Comfortaa Medium"/>
                <a:sym typeface="Comfortaa Medium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latin typeface="Comfortaa Medium"/>
                <a:ea typeface="Comfortaa Medium"/>
                <a:cs typeface="Comfortaa Medium"/>
                <a:sym typeface="Comfortaa Medium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latin typeface="Comfortaa Medium"/>
                <a:ea typeface="Comfortaa Medium"/>
                <a:cs typeface="Comfortaa Medium"/>
                <a:sym typeface="Comfortaa Medium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latin typeface="Comfortaa Medium"/>
                <a:ea typeface="Comfortaa Medium"/>
                <a:cs typeface="Comfortaa Medium"/>
                <a:sym typeface="Comfortaa Medium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latin typeface="Comfortaa Medium"/>
                <a:ea typeface="Comfortaa Medium"/>
                <a:cs typeface="Comfortaa Medium"/>
                <a:sym typeface="Comfortaa Medium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latin typeface="Comfortaa Medium"/>
                <a:ea typeface="Comfortaa Medium"/>
                <a:cs typeface="Comfortaa Medium"/>
                <a:sym typeface="Comfortaa Medium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latin typeface="Comfortaa Medium"/>
                <a:ea typeface="Comfortaa Medium"/>
                <a:cs typeface="Comfortaa Medium"/>
                <a:sym typeface="Comfortaa Medium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latin typeface="Comfortaa Medium"/>
                <a:ea typeface="Comfortaa Medium"/>
                <a:cs typeface="Comfortaa Medium"/>
                <a:sym typeface="Comfortaa Medium"/>
              </a:defRPr>
            </a:lvl9pPr>
          </a:lstStyle>
          <a:p/>
        </p:txBody>
      </p:sp>
      <p:sp>
        <p:nvSpPr>
          <p:cNvPr id="46" name="Google Shape;46;p30"/>
          <p:cNvSpPr/>
          <p:nvPr/>
        </p:nvSpPr>
        <p:spPr>
          <a:xfrm flipH="1" rot="2700000">
            <a:off x="4091355" y="1765614"/>
            <a:ext cx="755190" cy="736098"/>
          </a:xfrm>
          <a:prstGeom prst="halfFrame">
            <a:avLst>
              <a:gd fmla="val 29052" name="adj1"/>
              <a:gd fmla="val 82103" name="adj2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" name="Google Shape;47;p30"/>
          <p:cNvSpPr/>
          <p:nvPr/>
        </p:nvSpPr>
        <p:spPr>
          <a:xfrm flipH="1" rot="2700000">
            <a:off x="4091355" y="3557814"/>
            <a:ext cx="755190" cy="736098"/>
          </a:xfrm>
          <a:prstGeom prst="halfFrame">
            <a:avLst>
              <a:gd fmla="val 29052" name="adj1"/>
              <a:gd fmla="val 82103" name="adj2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" name="Google Shape;48;p30"/>
          <p:cNvSpPr/>
          <p:nvPr/>
        </p:nvSpPr>
        <p:spPr>
          <a:xfrm flipH="1" rot="2700000">
            <a:off x="259605" y="1765614"/>
            <a:ext cx="755190" cy="736098"/>
          </a:xfrm>
          <a:prstGeom prst="halfFrame">
            <a:avLst>
              <a:gd fmla="val 29052" name="adj1"/>
              <a:gd fmla="val 82103" name="adj2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" name="Google Shape;49;p30"/>
          <p:cNvSpPr/>
          <p:nvPr/>
        </p:nvSpPr>
        <p:spPr>
          <a:xfrm flipH="1" rot="2700000">
            <a:off x="259605" y="3557814"/>
            <a:ext cx="755190" cy="736098"/>
          </a:xfrm>
          <a:prstGeom prst="halfFrame">
            <a:avLst>
              <a:gd fmla="val 29052" name="adj1"/>
              <a:gd fmla="val 82103" name="adj2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" name="Google Shape;50;p30"/>
          <p:cNvSpPr txBox="1"/>
          <p:nvPr>
            <p:ph idx="4" type="subTitle"/>
          </p:nvPr>
        </p:nvSpPr>
        <p:spPr>
          <a:xfrm>
            <a:off x="5175195" y="1454025"/>
            <a:ext cx="18891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>
                <a:latin typeface="Rubik"/>
                <a:ea typeface="Rubik"/>
                <a:cs typeface="Rubik"/>
                <a:sym typeface="Rubik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>
                <a:latin typeface="Rubik"/>
                <a:ea typeface="Rubik"/>
                <a:cs typeface="Rubik"/>
                <a:sym typeface="Rubik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>
                <a:latin typeface="Rubik"/>
                <a:ea typeface="Rubik"/>
                <a:cs typeface="Rubik"/>
                <a:sym typeface="Rubik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>
                <a:latin typeface="Rubik"/>
                <a:ea typeface="Rubik"/>
                <a:cs typeface="Rubik"/>
                <a:sym typeface="Rubik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>
                <a:latin typeface="Rubik"/>
                <a:ea typeface="Rubik"/>
                <a:cs typeface="Rubik"/>
                <a:sym typeface="Rubik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>
                <a:latin typeface="Rubik"/>
                <a:ea typeface="Rubik"/>
                <a:cs typeface="Rubik"/>
                <a:sym typeface="Rubik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>
                <a:latin typeface="Rubik"/>
                <a:ea typeface="Rubik"/>
                <a:cs typeface="Rubik"/>
                <a:sym typeface="Rubik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>
                <a:latin typeface="Rubik"/>
                <a:ea typeface="Rubik"/>
                <a:cs typeface="Rubik"/>
                <a:sym typeface="Rubik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>
                <a:latin typeface="Rubik"/>
                <a:ea typeface="Rubik"/>
                <a:cs typeface="Rubik"/>
                <a:sym typeface="Rubik"/>
              </a:defRPr>
            </a:lvl9pPr>
          </a:lstStyle>
          <a:p/>
        </p:txBody>
      </p:sp>
      <p:sp>
        <p:nvSpPr>
          <p:cNvPr id="51" name="Google Shape;51;p30"/>
          <p:cNvSpPr txBox="1"/>
          <p:nvPr>
            <p:ph idx="5" type="subTitle"/>
          </p:nvPr>
        </p:nvSpPr>
        <p:spPr>
          <a:xfrm>
            <a:off x="5175200" y="1927500"/>
            <a:ext cx="2578800" cy="85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>
                <a:latin typeface="Comfortaa Medium"/>
                <a:ea typeface="Comfortaa Medium"/>
                <a:cs typeface="Comfortaa Medium"/>
                <a:sym typeface="Comfortaa Medium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latin typeface="Comfortaa Medium"/>
                <a:ea typeface="Comfortaa Medium"/>
                <a:cs typeface="Comfortaa Medium"/>
                <a:sym typeface="Comfortaa Medium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latin typeface="Comfortaa Medium"/>
                <a:ea typeface="Comfortaa Medium"/>
                <a:cs typeface="Comfortaa Medium"/>
                <a:sym typeface="Comfortaa Medium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latin typeface="Comfortaa Medium"/>
                <a:ea typeface="Comfortaa Medium"/>
                <a:cs typeface="Comfortaa Medium"/>
                <a:sym typeface="Comfortaa Medium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latin typeface="Comfortaa Medium"/>
                <a:ea typeface="Comfortaa Medium"/>
                <a:cs typeface="Comfortaa Medium"/>
                <a:sym typeface="Comfortaa Medium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latin typeface="Comfortaa Medium"/>
                <a:ea typeface="Comfortaa Medium"/>
                <a:cs typeface="Comfortaa Medium"/>
                <a:sym typeface="Comfortaa Medium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latin typeface="Comfortaa Medium"/>
                <a:ea typeface="Comfortaa Medium"/>
                <a:cs typeface="Comfortaa Medium"/>
                <a:sym typeface="Comfortaa Medium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latin typeface="Comfortaa Medium"/>
                <a:ea typeface="Comfortaa Medium"/>
                <a:cs typeface="Comfortaa Medium"/>
                <a:sym typeface="Comfortaa Medium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latin typeface="Comfortaa Medium"/>
                <a:ea typeface="Comfortaa Medium"/>
                <a:cs typeface="Comfortaa Medium"/>
                <a:sym typeface="Comfortaa Medium"/>
              </a:defRPr>
            </a:lvl9pPr>
          </a:lstStyle>
          <a:p/>
        </p:txBody>
      </p:sp>
      <p:sp>
        <p:nvSpPr>
          <p:cNvPr id="52" name="Google Shape;52;p30"/>
          <p:cNvSpPr txBox="1"/>
          <p:nvPr>
            <p:ph type="title"/>
          </p:nvPr>
        </p:nvSpPr>
        <p:spPr>
          <a:xfrm>
            <a:off x="4465400" y="1927500"/>
            <a:ext cx="5181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16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b="1" sz="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b="1" sz="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b="1" sz="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b="1" sz="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b="1" sz="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b="1" sz="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b="1" sz="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b="1" sz="2000"/>
            </a:lvl9pPr>
          </a:lstStyle>
          <a:p/>
        </p:txBody>
      </p:sp>
      <p:sp>
        <p:nvSpPr>
          <p:cNvPr id="53" name="Google Shape;53;p30"/>
          <p:cNvSpPr txBox="1"/>
          <p:nvPr>
            <p:ph idx="6" type="subTitle"/>
          </p:nvPr>
        </p:nvSpPr>
        <p:spPr>
          <a:xfrm>
            <a:off x="1353745" y="1454025"/>
            <a:ext cx="18891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>
                <a:latin typeface="Rubik"/>
                <a:ea typeface="Rubik"/>
                <a:cs typeface="Rubik"/>
                <a:sym typeface="Rubik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>
                <a:latin typeface="Rubik"/>
                <a:ea typeface="Rubik"/>
                <a:cs typeface="Rubik"/>
                <a:sym typeface="Rubik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>
                <a:latin typeface="Rubik"/>
                <a:ea typeface="Rubik"/>
                <a:cs typeface="Rubik"/>
                <a:sym typeface="Rubik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>
                <a:latin typeface="Rubik"/>
                <a:ea typeface="Rubik"/>
                <a:cs typeface="Rubik"/>
                <a:sym typeface="Rubik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>
                <a:latin typeface="Rubik"/>
                <a:ea typeface="Rubik"/>
                <a:cs typeface="Rubik"/>
                <a:sym typeface="Rubik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>
                <a:latin typeface="Rubik"/>
                <a:ea typeface="Rubik"/>
                <a:cs typeface="Rubik"/>
                <a:sym typeface="Rubik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>
                <a:latin typeface="Rubik"/>
                <a:ea typeface="Rubik"/>
                <a:cs typeface="Rubik"/>
                <a:sym typeface="Rubik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>
                <a:latin typeface="Rubik"/>
                <a:ea typeface="Rubik"/>
                <a:cs typeface="Rubik"/>
                <a:sym typeface="Rubik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>
                <a:latin typeface="Rubik"/>
                <a:ea typeface="Rubik"/>
                <a:cs typeface="Rubik"/>
                <a:sym typeface="Rubik"/>
              </a:defRPr>
            </a:lvl9pPr>
          </a:lstStyle>
          <a:p/>
        </p:txBody>
      </p:sp>
      <p:sp>
        <p:nvSpPr>
          <p:cNvPr id="54" name="Google Shape;54;p30"/>
          <p:cNvSpPr txBox="1"/>
          <p:nvPr>
            <p:ph idx="7" type="title"/>
          </p:nvPr>
        </p:nvSpPr>
        <p:spPr>
          <a:xfrm>
            <a:off x="643800" y="1927500"/>
            <a:ext cx="5181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16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b="1" sz="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b="1" sz="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b="1" sz="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b="1" sz="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b="1" sz="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b="1" sz="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b="1" sz="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b="1" sz="2000"/>
            </a:lvl9pPr>
          </a:lstStyle>
          <a:p/>
        </p:txBody>
      </p:sp>
      <p:sp>
        <p:nvSpPr>
          <p:cNvPr id="55" name="Google Shape;55;p30"/>
          <p:cNvSpPr txBox="1"/>
          <p:nvPr>
            <p:ph idx="8" type="subTitle"/>
          </p:nvPr>
        </p:nvSpPr>
        <p:spPr>
          <a:xfrm>
            <a:off x="5175195" y="3246238"/>
            <a:ext cx="18891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>
                <a:latin typeface="Rubik"/>
                <a:ea typeface="Rubik"/>
                <a:cs typeface="Rubik"/>
                <a:sym typeface="Rubik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>
                <a:latin typeface="Rubik"/>
                <a:ea typeface="Rubik"/>
                <a:cs typeface="Rubik"/>
                <a:sym typeface="Rubik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>
                <a:latin typeface="Rubik"/>
                <a:ea typeface="Rubik"/>
                <a:cs typeface="Rubik"/>
                <a:sym typeface="Rubik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>
                <a:latin typeface="Rubik"/>
                <a:ea typeface="Rubik"/>
                <a:cs typeface="Rubik"/>
                <a:sym typeface="Rubik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>
                <a:latin typeface="Rubik"/>
                <a:ea typeface="Rubik"/>
                <a:cs typeface="Rubik"/>
                <a:sym typeface="Rubik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>
                <a:latin typeface="Rubik"/>
                <a:ea typeface="Rubik"/>
                <a:cs typeface="Rubik"/>
                <a:sym typeface="Rubik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>
                <a:latin typeface="Rubik"/>
                <a:ea typeface="Rubik"/>
                <a:cs typeface="Rubik"/>
                <a:sym typeface="Rubik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>
                <a:latin typeface="Rubik"/>
                <a:ea typeface="Rubik"/>
                <a:cs typeface="Rubik"/>
                <a:sym typeface="Rubik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>
                <a:latin typeface="Rubik"/>
                <a:ea typeface="Rubik"/>
                <a:cs typeface="Rubik"/>
                <a:sym typeface="Rubik"/>
              </a:defRPr>
            </a:lvl9pPr>
          </a:lstStyle>
          <a:p/>
        </p:txBody>
      </p:sp>
      <p:sp>
        <p:nvSpPr>
          <p:cNvPr id="56" name="Google Shape;56;p30"/>
          <p:cNvSpPr txBox="1"/>
          <p:nvPr>
            <p:ph idx="9" type="subTitle"/>
          </p:nvPr>
        </p:nvSpPr>
        <p:spPr>
          <a:xfrm>
            <a:off x="5175200" y="3719701"/>
            <a:ext cx="2578800" cy="85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>
                <a:latin typeface="Comfortaa Medium"/>
                <a:ea typeface="Comfortaa Medium"/>
                <a:cs typeface="Comfortaa Medium"/>
                <a:sym typeface="Comfortaa Medium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latin typeface="Comfortaa Medium"/>
                <a:ea typeface="Comfortaa Medium"/>
                <a:cs typeface="Comfortaa Medium"/>
                <a:sym typeface="Comfortaa Medium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latin typeface="Comfortaa Medium"/>
                <a:ea typeface="Comfortaa Medium"/>
                <a:cs typeface="Comfortaa Medium"/>
                <a:sym typeface="Comfortaa Medium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latin typeface="Comfortaa Medium"/>
                <a:ea typeface="Comfortaa Medium"/>
                <a:cs typeface="Comfortaa Medium"/>
                <a:sym typeface="Comfortaa Medium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latin typeface="Comfortaa Medium"/>
                <a:ea typeface="Comfortaa Medium"/>
                <a:cs typeface="Comfortaa Medium"/>
                <a:sym typeface="Comfortaa Medium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latin typeface="Comfortaa Medium"/>
                <a:ea typeface="Comfortaa Medium"/>
                <a:cs typeface="Comfortaa Medium"/>
                <a:sym typeface="Comfortaa Medium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latin typeface="Comfortaa Medium"/>
                <a:ea typeface="Comfortaa Medium"/>
                <a:cs typeface="Comfortaa Medium"/>
                <a:sym typeface="Comfortaa Medium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latin typeface="Comfortaa Medium"/>
                <a:ea typeface="Comfortaa Medium"/>
                <a:cs typeface="Comfortaa Medium"/>
                <a:sym typeface="Comfortaa Medium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latin typeface="Comfortaa Medium"/>
                <a:ea typeface="Comfortaa Medium"/>
                <a:cs typeface="Comfortaa Medium"/>
                <a:sym typeface="Comfortaa Medium"/>
              </a:defRPr>
            </a:lvl9pPr>
          </a:lstStyle>
          <a:p/>
        </p:txBody>
      </p:sp>
      <p:sp>
        <p:nvSpPr>
          <p:cNvPr id="57" name="Google Shape;57;p30"/>
          <p:cNvSpPr txBox="1"/>
          <p:nvPr>
            <p:ph idx="13" type="title"/>
          </p:nvPr>
        </p:nvSpPr>
        <p:spPr>
          <a:xfrm>
            <a:off x="4465400" y="3719725"/>
            <a:ext cx="5181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16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b="1" sz="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b="1" sz="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b="1" sz="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b="1" sz="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b="1" sz="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b="1" sz="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b="1" sz="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b="1" sz="2000"/>
            </a:lvl9pPr>
          </a:lstStyle>
          <a:p/>
        </p:txBody>
      </p:sp>
      <p:sp>
        <p:nvSpPr>
          <p:cNvPr id="58" name="Google Shape;58;p30"/>
          <p:cNvSpPr txBox="1"/>
          <p:nvPr>
            <p:ph idx="14" type="title"/>
          </p:nvPr>
        </p:nvSpPr>
        <p:spPr>
          <a:xfrm>
            <a:off x="643950" y="3719725"/>
            <a:ext cx="5181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16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b="1" sz="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b="1" sz="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b="1" sz="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b="1" sz="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b="1" sz="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b="1" sz="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b="1" sz="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b="1" sz="2000"/>
            </a:lvl9pPr>
          </a:lstStyle>
          <a:p/>
        </p:txBody>
      </p:sp>
      <p:sp>
        <p:nvSpPr>
          <p:cNvPr id="59" name="Google Shape;59;p30"/>
          <p:cNvSpPr/>
          <p:nvPr/>
        </p:nvSpPr>
        <p:spPr>
          <a:xfrm>
            <a:off x="8084750" y="0"/>
            <a:ext cx="798000" cy="5150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60;p30"/>
          <p:cNvSpPr/>
          <p:nvPr/>
        </p:nvSpPr>
        <p:spPr>
          <a:xfrm rot="-2700000">
            <a:off x="7796232" y="409607"/>
            <a:ext cx="569787" cy="56978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" name="Google Shape;61;p30"/>
          <p:cNvSpPr/>
          <p:nvPr/>
        </p:nvSpPr>
        <p:spPr>
          <a:xfrm rot="-2700000">
            <a:off x="8602032" y="4236107"/>
            <a:ext cx="569787" cy="56978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30"/>
          <p:cNvSpPr txBox="1"/>
          <p:nvPr>
            <p:ph idx="15" type="title"/>
          </p:nvPr>
        </p:nvSpPr>
        <p:spPr>
          <a:xfrm>
            <a:off x="713250" y="53147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ubik"/>
              <a:buNone/>
              <a:defRPr b="1" sz="2400">
                <a:latin typeface="Rubik"/>
                <a:ea typeface="Rubik"/>
                <a:cs typeface="Rubik"/>
                <a:sym typeface="Rubik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ubik"/>
              <a:buNone/>
              <a:defRPr b="1" sz="2400">
                <a:solidFill>
                  <a:schemeClr val="dk2"/>
                </a:solidFill>
                <a:latin typeface="Rubik"/>
                <a:ea typeface="Rubik"/>
                <a:cs typeface="Rubik"/>
                <a:sym typeface="Rubik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ubik"/>
              <a:buNone/>
              <a:defRPr b="1" sz="2400">
                <a:solidFill>
                  <a:schemeClr val="dk2"/>
                </a:solidFill>
                <a:latin typeface="Rubik"/>
                <a:ea typeface="Rubik"/>
                <a:cs typeface="Rubik"/>
                <a:sym typeface="Rubik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ubik"/>
              <a:buNone/>
              <a:defRPr b="1" sz="2400">
                <a:solidFill>
                  <a:schemeClr val="dk2"/>
                </a:solidFill>
                <a:latin typeface="Rubik"/>
                <a:ea typeface="Rubik"/>
                <a:cs typeface="Rubik"/>
                <a:sym typeface="Rubik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ubik"/>
              <a:buNone/>
              <a:defRPr b="1" sz="2400">
                <a:solidFill>
                  <a:schemeClr val="dk2"/>
                </a:solidFill>
                <a:latin typeface="Rubik"/>
                <a:ea typeface="Rubik"/>
                <a:cs typeface="Rubik"/>
                <a:sym typeface="Rubik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ubik"/>
              <a:buNone/>
              <a:defRPr b="1" sz="2400">
                <a:solidFill>
                  <a:schemeClr val="dk2"/>
                </a:solidFill>
                <a:latin typeface="Rubik"/>
                <a:ea typeface="Rubik"/>
                <a:cs typeface="Rubik"/>
                <a:sym typeface="Rubik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ubik"/>
              <a:buNone/>
              <a:defRPr b="1" sz="2400">
                <a:solidFill>
                  <a:schemeClr val="dk2"/>
                </a:solidFill>
                <a:latin typeface="Rubik"/>
                <a:ea typeface="Rubik"/>
                <a:cs typeface="Rubik"/>
                <a:sym typeface="Rubik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ubik"/>
              <a:buNone/>
              <a:defRPr b="1" sz="2400">
                <a:solidFill>
                  <a:schemeClr val="dk2"/>
                </a:solidFill>
                <a:latin typeface="Rubik"/>
                <a:ea typeface="Rubik"/>
                <a:cs typeface="Rubik"/>
                <a:sym typeface="Rubik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ubik"/>
              <a:buNone/>
              <a:defRPr b="1" sz="2400">
                <a:solidFill>
                  <a:schemeClr val="dk2"/>
                </a:solidFill>
                <a:latin typeface="Rubik"/>
                <a:ea typeface="Rubik"/>
                <a:cs typeface="Rubik"/>
                <a:sym typeface="Rubik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 2">
  <p:cSld name="CUSTOM_4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1"/>
          <p:cNvSpPr txBox="1"/>
          <p:nvPr>
            <p:ph idx="1" type="subTitle"/>
          </p:nvPr>
        </p:nvSpPr>
        <p:spPr>
          <a:xfrm>
            <a:off x="1090649" y="2034003"/>
            <a:ext cx="2578800" cy="60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>
                <a:latin typeface="Comfortaa Medium"/>
                <a:ea typeface="Comfortaa Medium"/>
                <a:cs typeface="Comfortaa Medium"/>
                <a:sym typeface="Comfortaa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latin typeface="Comfortaa Medium"/>
                <a:ea typeface="Comfortaa Medium"/>
                <a:cs typeface="Comfortaa Medium"/>
                <a:sym typeface="Comfortaa Medium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latin typeface="Comfortaa Medium"/>
                <a:ea typeface="Comfortaa Medium"/>
                <a:cs typeface="Comfortaa Medium"/>
                <a:sym typeface="Comfortaa Medium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latin typeface="Comfortaa Medium"/>
                <a:ea typeface="Comfortaa Medium"/>
                <a:cs typeface="Comfortaa Medium"/>
                <a:sym typeface="Comfortaa Medium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latin typeface="Comfortaa Medium"/>
                <a:ea typeface="Comfortaa Medium"/>
                <a:cs typeface="Comfortaa Medium"/>
                <a:sym typeface="Comfortaa Medium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latin typeface="Comfortaa Medium"/>
                <a:ea typeface="Comfortaa Medium"/>
                <a:cs typeface="Comfortaa Medium"/>
                <a:sym typeface="Comfortaa Medium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latin typeface="Comfortaa Medium"/>
                <a:ea typeface="Comfortaa Medium"/>
                <a:cs typeface="Comfortaa Medium"/>
                <a:sym typeface="Comfortaa Medium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latin typeface="Comfortaa Medium"/>
                <a:ea typeface="Comfortaa Medium"/>
                <a:cs typeface="Comfortaa Medium"/>
                <a:sym typeface="Comfortaa Medium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latin typeface="Comfortaa Medium"/>
                <a:ea typeface="Comfortaa Medium"/>
                <a:cs typeface="Comfortaa Medium"/>
                <a:sym typeface="Comfortaa Medium"/>
              </a:defRPr>
            </a:lvl9pPr>
          </a:lstStyle>
          <a:p/>
        </p:txBody>
      </p:sp>
      <p:sp>
        <p:nvSpPr>
          <p:cNvPr id="65" name="Google Shape;65;p31"/>
          <p:cNvSpPr/>
          <p:nvPr/>
        </p:nvSpPr>
        <p:spPr>
          <a:xfrm flipH="1" rot="-2700000">
            <a:off x="2110854" y="1325733"/>
            <a:ext cx="538391" cy="524815"/>
          </a:xfrm>
          <a:prstGeom prst="halfFrame">
            <a:avLst>
              <a:gd fmla="val 29052" name="adj1"/>
              <a:gd fmla="val 82103" name="adj2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Google Shape;66;p31"/>
          <p:cNvSpPr txBox="1"/>
          <p:nvPr>
            <p:ph idx="2" type="subTitle"/>
          </p:nvPr>
        </p:nvSpPr>
        <p:spPr>
          <a:xfrm>
            <a:off x="1435500" y="1653100"/>
            <a:ext cx="1889100" cy="3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>
                <a:latin typeface="Rubik"/>
                <a:ea typeface="Rubik"/>
                <a:cs typeface="Rubik"/>
                <a:sym typeface="Rubik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>
                <a:latin typeface="Rubik"/>
                <a:ea typeface="Rubik"/>
                <a:cs typeface="Rubik"/>
                <a:sym typeface="Rubik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>
                <a:latin typeface="Rubik"/>
                <a:ea typeface="Rubik"/>
                <a:cs typeface="Rubik"/>
                <a:sym typeface="Rubik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>
                <a:latin typeface="Rubik"/>
                <a:ea typeface="Rubik"/>
                <a:cs typeface="Rubik"/>
                <a:sym typeface="Rubik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>
                <a:latin typeface="Rubik"/>
                <a:ea typeface="Rubik"/>
                <a:cs typeface="Rubik"/>
                <a:sym typeface="Rubik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>
                <a:latin typeface="Rubik"/>
                <a:ea typeface="Rubik"/>
                <a:cs typeface="Rubik"/>
                <a:sym typeface="Rubik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>
                <a:latin typeface="Rubik"/>
                <a:ea typeface="Rubik"/>
                <a:cs typeface="Rubik"/>
                <a:sym typeface="Rubik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>
                <a:latin typeface="Rubik"/>
                <a:ea typeface="Rubik"/>
                <a:cs typeface="Rubik"/>
                <a:sym typeface="Rubik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>
                <a:latin typeface="Rubik"/>
                <a:ea typeface="Rubik"/>
                <a:cs typeface="Rubik"/>
                <a:sym typeface="Rubik"/>
              </a:defRPr>
            </a:lvl9pPr>
          </a:lstStyle>
          <a:p/>
        </p:txBody>
      </p:sp>
      <p:sp>
        <p:nvSpPr>
          <p:cNvPr id="67" name="Google Shape;67;p31"/>
          <p:cNvSpPr txBox="1"/>
          <p:nvPr>
            <p:ph type="title"/>
          </p:nvPr>
        </p:nvSpPr>
        <p:spPr>
          <a:xfrm>
            <a:off x="2120999" y="1262365"/>
            <a:ext cx="5181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68" name="Google Shape;68;p31"/>
          <p:cNvSpPr txBox="1"/>
          <p:nvPr>
            <p:ph idx="3" type="subTitle"/>
          </p:nvPr>
        </p:nvSpPr>
        <p:spPr>
          <a:xfrm>
            <a:off x="5482949" y="2042078"/>
            <a:ext cx="2578800" cy="60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>
                <a:latin typeface="Comfortaa Medium"/>
                <a:ea typeface="Comfortaa Medium"/>
                <a:cs typeface="Comfortaa Medium"/>
                <a:sym typeface="Comfortaa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latin typeface="Comfortaa Medium"/>
                <a:ea typeface="Comfortaa Medium"/>
                <a:cs typeface="Comfortaa Medium"/>
                <a:sym typeface="Comfortaa Medium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latin typeface="Comfortaa Medium"/>
                <a:ea typeface="Comfortaa Medium"/>
                <a:cs typeface="Comfortaa Medium"/>
                <a:sym typeface="Comfortaa Medium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latin typeface="Comfortaa Medium"/>
                <a:ea typeface="Comfortaa Medium"/>
                <a:cs typeface="Comfortaa Medium"/>
                <a:sym typeface="Comfortaa Medium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latin typeface="Comfortaa Medium"/>
                <a:ea typeface="Comfortaa Medium"/>
                <a:cs typeface="Comfortaa Medium"/>
                <a:sym typeface="Comfortaa Medium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latin typeface="Comfortaa Medium"/>
                <a:ea typeface="Comfortaa Medium"/>
                <a:cs typeface="Comfortaa Medium"/>
                <a:sym typeface="Comfortaa Medium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latin typeface="Comfortaa Medium"/>
                <a:ea typeface="Comfortaa Medium"/>
                <a:cs typeface="Comfortaa Medium"/>
                <a:sym typeface="Comfortaa Medium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latin typeface="Comfortaa Medium"/>
                <a:ea typeface="Comfortaa Medium"/>
                <a:cs typeface="Comfortaa Medium"/>
                <a:sym typeface="Comfortaa Medium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latin typeface="Comfortaa Medium"/>
                <a:ea typeface="Comfortaa Medium"/>
                <a:cs typeface="Comfortaa Medium"/>
                <a:sym typeface="Comfortaa Medium"/>
              </a:defRPr>
            </a:lvl9pPr>
          </a:lstStyle>
          <a:p/>
        </p:txBody>
      </p:sp>
      <p:sp>
        <p:nvSpPr>
          <p:cNvPr id="69" name="Google Shape;69;p31"/>
          <p:cNvSpPr/>
          <p:nvPr/>
        </p:nvSpPr>
        <p:spPr>
          <a:xfrm flipH="1" rot="-2700000">
            <a:off x="6503154" y="1333808"/>
            <a:ext cx="538391" cy="524815"/>
          </a:xfrm>
          <a:prstGeom prst="halfFrame">
            <a:avLst>
              <a:gd fmla="val 29052" name="adj1"/>
              <a:gd fmla="val 82103" name="adj2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" name="Google Shape;70;p31"/>
          <p:cNvSpPr txBox="1"/>
          <p:nvPr>
            <p:ph idx="4" type="subTitle"/>
          </p:nvPr>
        </p:nvSpPr>
        <p:spPr>
          <a:xfrm>
            <a:off x="5827800" y="1661175"/>
            <a:ext cx="1889100" cy="3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>
                <a:latin typeface="Rubik"/>
                <a:ea typeface="Rubik"/>
                <a:cs typeface="Rubik"/>
                <a:sym typeface="Rubik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>
                <a:latin typeface="Rubik"/>
                <a:ea typeface="Rubik"/>
                <a:cs typeface="Rubik"/>
                <a:sym typeface="Rubik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>
                <a:latin typeface="Rubik"/>
                <a:ea typeface="Rubik"/>
                <a:cs typeface="Rubik"/>
                <a:sym typeface="Rubik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>
                <a:latin typeface="Rubik"/>
                <a:ea typeface="Rubik"/>
                <a:cs typeface="Rubik"/>
                <a:sym typeface="Rubik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>
                <a:latin typeface="Rubik"/>
                <a:ea typeface="Rubik"/>
                <a:cs typeface="Rubik"/>
                <a:sym typeface="Rubik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>
                <a:latin typeface="Rubik"/>
                <a:ea typeface="Rubik"/>
                <a:cs typeface="Rubik"/>
                <a:sym typeface="Rubik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>
                <a:latin typeface="Rubik"/>
                <a:ea typeface="Rubik"/>
                <a:cs typeface="Rubik"/>
                <a:sym typeface="Rubik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>
                <a:latin typeface="Rubik"/>
                <a:ea typeface="Rubik"/>
                <a:cs typeface="Rubik"/>
                <a:sym typeface="Rubik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>
                <a:latin typeface="Rubik"/>
                <a:ea typeface="Rubik"/>
                <a:cs typeface="Rubik"/>
                <a:sym typeface="Rubik"/>
              </a:defRPr>
            </a:lvl9pPr>
          </a:lstStyle>
          <a:p/>
        </p:txBody>
      </p:sp>
      <p:sp>
        <p:nvSpPr>
          <p:cNvPr id="71" name="Google Shape;71;p31"/>
          <p:cNvSpPr txBox="1"/>
          <p:nvPr>
            <p:ph idx="5" type="title"/>
          </p:nvPr>
        </p:nvSpPr>
        <p:spPr>
          <a:xfrm>
            <a:off x="6513299" y="1270440"/>
            <a:ext cx="5181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2" name="Google Shape;72;p31"/>
          <p:cNvSpPr txBox="1"/>
          <p:nvPr>
            <p:ph idx="6" type="title"/>
          </p:nvPr>
        </p:nvSpPr>
        <p:spPr>
          <a:xfrm>
            <a:off x="713250" y="53147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ubik"/>
              <a:buNone/>
              <a:defRPr b="1" sz="2400">
                <a:latin typeface="Rubik"/>
                <a:ea typeface="Rubik"/>
                <a:cs typeface="Rubik"/>
                <a:sym typeface="Rubik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ubik"/>
              <a:buNone/>
              <a:defRPr b="1" sz="2400">
                <a:solidFill>
                  <a:schemeClr val="dk2"/>
                </a:solidFill>
                <a:latin typeface="Rubik"/>
                <a:ea typeface="Rubik"/>
                <a:cs typeface="Rubik"/>
                <a:sym typeface="Rubik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ubik"/>
              <a:buNone/>
              <a:defRPr b="1" sz="2400">
                <a:solidFill>
                  <a:schemeClr val="dk2"/>
                </a:solidFill>
                <a:latin typeface="Rubik"/>
                <a:ea typeface="Rubik"/>
                <a:cs typeface="Rubik"/>
                <a:sym typeface="Rubik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ubik"/>
              <a:buNone/>
              <a:defRPr b="1" sz="2400">
                <a:solidFill>
                  <a:schemeClr val="dk2"/>
                </a:solidFill>
                <a:latin typeface="Rubik"/>
                <a:ea typeface="Rubik"/>
                <a:cs typeface="Rubik"/>
                <a:sym typeface="Rubik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ubik"/>
              <a:buNone/>
              <a:defRPr b="1" sz="2400">
                <a:solidFill>
                  <a:schemeClr val="dk2"/>
                </a:solidFill>
                <a:latin typeface="Rubik"/>
                <a:ea typeface="Rubik"/>
                <a:cs typeface="Rubik"/>
                <a:sym typeface="Rubik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ubik"/>
              <a:buNone/>
              <a:defRPr b="1" sz="2400">
                <a:solidFill>
                  <a:schemeClr val="dk2"/>
                </a:solidFill>
                <a:latin typeface="Rubik"/>
                <a:ea typeface="Rubik"/>
                <a:cs typeface="Rubik"/>
                <a:sym typeface="Rubik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ubik"/>
              <a:buNone/>
              <a:defRPr b="1" sz="2400">
                <a:solidFill>
                  <a:schemeClr val="dk2"/>
                </a:solidFill>
                <a:latin typeface="Rubik"/>
                <a:ea typeface="Rubik"/>
                <a:cs typeface="Rubik"/>
                <a:sym typeface="Rubik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ubik"/>
              <a:buNone/>
              <a:defRPr b="1" sz="2400">
                <a:solidFill>
                  <a:schemeClr val="dk2"/>
                </a:solidFill>
                <a:latin typeface="Rubik"/>
                <a:ea typeface="Rubik"/>
                <a:cs typeface="Rubik"/>
                <a:sym typeface="Rubik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ubik"/>
              <a:buNone/>
              <a:defRPr b="1" sz="2400">
                <a:solidFill>
                  <a:schemeClr val="dk2"/>
                </a:solidFill>
                <a:latin typeface="Rubik"/>
                <a:ea typeface="Rubik"/>
                <a:cs typeface="Rubik"/>
                <a:sym typeface="Rubik"/>
              </a:defRPr>
            </a:lvl9pPr>
          </a:lstStyle>
          <a:p/>
        </p:txBody>
      </p:sp>
      <p:sp>
        <p:nvSpPr>
          <p:cNvPr id="73" name="Google Shape;73;p31"/>
          <p:cNvSpPr txBox="1"/>
          <p:nvPr>
            <p:ph idx="7" type="subTitle"/>
          </p:nvPr>
        </p:nvSpPr>
        <p:spPr>
          <a:xfrm>
            <a:off x="1079850" y="3828875"/>
            <a:ext cx="2578800" cy="64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>
                <a:latin typeface="Comfortaa Medium"/>
                <a:ea typeface="Comfortaa Medium"/>
                <a:cs typeface="Comfortaa Medium"/>
                <a:sym typeface="Comfortaa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latin typeface="Comfortaa Medium"/>
                <a:ea typeface="Comfortaa Medium"/>
                <a:cs typeface="Comfortaa Medium"/>
                <a:sym typeface="Comfortaa Medium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latin typeface="Comfortaa Medium"/>
                <a:ea typeface="Comfortaa Medium"/>
                <a:cs typeface="Comfortaa Medium"/>
                <a:sym typeface="Comfortaa Medium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latin typeface="Comfortaa Medium"/>
                <a:ea typeface="Comfortaa Medium"/>
                <a:cs typeface="Comfortaa Medium"/>
                <a:sym typeface="Comfortaa Medium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latin typeface="Comfortaa Medium"/>
                <a:ea typeface="Comfortaa Medium"/>
                <a:cs typeface="Comfortaa Medium"/>
                <a:sym typeface="Comfortaa Medium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latin typeface="Comfortaa Medium"/>
                <a:ea typeface="Comfortaa Medium"/>
                <a:cs typeface="Comfortaa Medium"/>
                <a:sym typeface="Comfortaa Medium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latin typeface="Comfortaa Medium"/>
                <a:ea typeface="Comfortaa Medium"/>
                <a:cs typeface="Comfortaa Medium"/>
                <a:sym typeface="Comfortaa Medium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latin typeface="Comfortaa Medium"/>
                <a:ea typeface="Comfortaa Medium"/>
                <a:cs typeface="Comfortaa Medium"/>
                <a:sym typeface="Comfortaa Medium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latin typeface="Comfortaa Medium"/>
                <a:ea typeface="Comfortaa Medium"/>
                <a:cs typeface="Comfortaa Medium"/>
                <a:sym typeface="Comfortaa Medium"/>
              </a:defRPr>
            </a:lvl9pPr>
          </a:lstStyle>
          <a:p/>
        </p:txBody>
      </p:sp>
      <p:sp>
        <p:nvSpPr>
          <p:cNvPr id="74" name="Google Shape;74;p31"/>
          <p:cNvSpPr/>
          <p:nvPr/>
        </p:nvSpPr>
        <p:spPr>
          <a:xfrm flipH="1" rot="-2700000">
            <a:off x="2100054" y="3120608"/>
            <a:ext cx="538391" cy="524815"/>
          </a:xfrm>
          <a:prstGeom prst="halfFrame">
            <a:avLst>
              <a:gd fmla="val 29052" name="adj1"/>
              <a:gd fmla="val 82103" name="adj2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" name="Google Shape;75;p31"/>
          <p:cNvSpPr txBox="1"/>
          <p:nvPr>
            <p:ph idx="8" type="subTitle"/>
          </p:nvPr>
        </p:nvSpPr>
        <p:spPr>
          <a:xfrm>
            <a:off x="1424700" y="3447939"/>
            <a:ext cx="1889100" cy="3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>
                <a:latin typeface="Rubik"/>
                <a:ea typeface="Rubik"/>
                <a:cs typeface="Rubik"/>
                <a:sym typeface="Rubik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>
                <a:latin typeface="Rubik"/>
                <a:ea typeface="Rubik"/>
                <a:cs typeface="Rubik"/>
                <a:sym typeface="Rubik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>
                <a:latin typeface="Rubik"/>
                <a:ea typeface="Rubik"/>
                <a:cs typeface="Rubik"/>
                <a:sym typeface="Rubik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>
                <a:latin typeface="Rubik"/>
                <a:ea typeface="Rubik"/>
                <a:cs typeface="Rubik"/>
                <a:sym typeface="Rubik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>
                <a:latin typeface="Rubik"/>
                <a:ea typeface="Rubik"/>
                <a:cs typeface="Rubik"/>
                <a:sym typeface="Rubik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>
                <a:latin typeface="Rubik"/>
                <a:ea typeface="Rubik"/>
                <a:cs typeface="Rubik"/>
                <a:sym typeface="Rubik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>
                <a:latin typeface="Rubik"/>
                <a:ea typeface="Rubik"/>
                <a:cs typeface="Rubik"/>
                <a:sym typeface="Rubik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>
                <a:latin typeface="Rubik"/>
                <a:ea typeface="Rubik"/>
                <a:cs typeface="Rubik"/>
                <a:sym typeface="Rubik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>
                <a:latin typeface="Rubik"/>
                <a:ea typeface="Rubik"/>
                <a:cs typeface="Rubik"/>
                <a:sym typeface="Rubik"/>
              </a:defRPr>
            </a:lvl9pPr>
          </a:lstStyle>
          <a:p/>
        </p:txBody>
      </p:sp>
      <p:sp>
        <p:nvSpPr>
          <p:cNvPr id="76" name="Google Shape;76;p31"/>
          <p:cNvSpPr txBox="1"/>
          <p:nvPr>
            <p:ph idx="9" type="title"/>
          </p:nvPr>
        </p:nvSpPr>
        <p:spPr>
          <a:xfrm>
            <a:off x="2110199" y="3057240"/>
            <a:ext cx="5181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7" name="Google Shape;77;p31"/>
          <p:cNvSpPr txBox="1"/>
          <p:nvPr>
            <p:ph idx="13" type="subTitle"/>
          </p:nvPr>
        </p:nvSpPr>
        <p:spPr>
          <a:xfrm>
            <a:off x="5472150" y="3836950"/>
            <a:ext cx="2578800" cy="64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>
                <a:latin typeface="Comfortaa Medium"/>
                <a:ea typeface="Comfortaa Medium"/>
                <a:cs typeface="Comfortaa Medium"/>
                <a:sym typeface="Comfortaa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latin typeface="Comfortaa Medium"/>
                <a:ea typeface="Comfortaa Medium"/>
                <a:cs typeface="Comfortaa Medium"/>
                <a:sym typeface="Comfortaa Medium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latin typeface="Comfortaa Medium"/>
                <a:ea typeface="Comfortaa Medium"/>
                <a:cs typeface="Comfortaa Medium"/>
                <a:sym typeface="Comfortaa Medium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latin typeface="Comfortaa Medium"/>
                <a:ea typeface="Comfortaa Medium"/>
                <a:cs typeface="Comfortaa Medium"/>
                <a:sym typeface="Comfortaa Medium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latin typeface="Comfortaa Medium"/>
                <a:ea typeface="Comfortaa Medium"/>
                <a:cs typeface="Comfortaa Medium"/>
                <a:sym typeface="Comfortaa Medium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latin typeface="Comfortaa Medium"/>
                <a:ea typeface="Comfortaa Medium"/>
                <a:cs typeface="Comfortaa Medium"/>
                <a:sym typeface="Comfortaa Medium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latin typeface="Comfortaa Medium"/>
                <a:ea typeface="Comfortaa Medium"/>
                <a:cs typeface="Comfortaa Medium"/>
                <a:sym typeface="Comfortaa Medium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latin typeface="Comfortaa Medium"/>
                <a:ea typeface="Comfortaa Medium"/>
                <a:cs typeface="Comfortaa Medium"/>
                <a:sym typeface="Comfortaa Medium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latin typeface="Comfortaa Medium"/>
                <a:ea typeface="Comfortaa Medium"/>
                <a:cs typeface="Comfortaa Medium"/>
                <a:sym typeface="Comfortaa Medium"/>
              </a:defRPr>
            </a:lvl9pPr>
          </a:lstStyle>
          <a:p/>
        </p:txBody>
      </p:sp>
      <p:sp>
        <p:nvSpPr>
          <p:cNvPr id="78" name="Google Shape;78;p31"/>
          <p:cNvSpPr/>
          <p:nvPr/>
        </p:nvSpPr>
        <p:spPr>
          <a:xfrm flipH="1" rot="-2700000">
            <a:off x="6492354" y="3128683"/>
            <a:ext cx="538391" cy="524815"/>
          </a:xfrm>
          <a:prstGeom prst="halfFrame">
            <a:avLst>
              <a:gd fmla="val 29052" name="adj1"/>
              <a:gd fmla="val 82103" name="adj2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" name="Google Shape;79;p31"/>
          <p:cNvSpPr txBox="1"/>
          <p:nvPr>
            <p:ph idx="14" type="subTitle"/>
          </p:nvPr>
        </p:nvSpPr>
        <p:spPr>
          <a:xfrm>
            <a:off x="5817000" y="3456014"/>
            <a:ext cx="1889100" cy="3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>
                <a:latin typeface="Rubik"/>
                <a:ea typeface="Rubik"/>
                <a:cs typeface="Rubik"/>
                <a:sym typeface="Rubik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>
                <a:latin typeface="Rubik"/>
                <a:ea typeface="Rubik"/>
                <a:cs typeface="Rubik"/>
                <a:sym typeface="Rubik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>
                <a:latin typeface="Rubik"/>
                <a:ea typeface="Rubik"/>
                <a:cs typeface="Rubik"/>
                <a:sym typeface="Rubik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>
                <a:latin typeface="Rubik"/>
                <a:ea typeface="Rubik"/>
                <a:cs typeface="Rubik"/>
                <a:sym typeface="Rubik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>
                <a:latin typeface="Rubik"/>
                <a:ea typeface="Rubik"/>
                <a:cs typeface="Rubik"/>
                <a:sym typeface="Rubik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>
                <a:latin typeface="Rubik"/>
                <a:ea typeface="Rubik"/>
                <a:cs typeface="Rubik"/>
                <a:sym typeface="Rubik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>
                <a:latin typeface="Rubik"/>
                <a:ea typeface="Rubik"/>
                <a:cs typeface="Rubik"/>
                <a:sym typeface="Rubik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>
                <a:latin typeface="Rubik"/>
                <a:ea typeface="Rubik"/>
                <a:cs typeface="Rubik"/>
                <a:sym typeface="Rubik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>
                <a:latin typeface="Rubik"/>
                <a:ea typeface="Rubik"/>
                <a:cs typeface="Rubik"/>
                <a:sym typeface="Rubik"/>
              </a:defRPr>
            </a:lvl9pPr>
          </a:lstStyle>
          <a:p/>
        </p:txBody>
      </p:sp>
      <p:sp>
        <p:nvSpPr>
          <p:cNvPr id="80" name="Google Shape;80;p31"/>
          <p:cNvSpPr txBox="1"/>
          <p:nvPr>
            <p:ph idx="15" type="title"/>
          </p:nvPr>
        </p:nvSpPr>
        <p:spPr>
          <a:xfrm>
            <a:off x="6502499" y="3065315"/>
            <a:ext cx="5181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16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81" name="Google Shape;81;p31"/>
          <p:cNvSpPr/>
          <p:nvPr/>
        </p:nvSpPr>
        <p:spPr>
          <a:xfrm>
            <a:off x="50" y="4599425"/>
            <a:ext cx="9144000" cy="551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accent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31"/>
          <p:cNvSpPr/>
          <p:nvPr/>
        </p:nvSpPr>
        <p:spPr>
          <a:xfrm rot="-2700000">
            <a:off x="4175351" y="4202750"/>
            <a:ext cx="793374" cy="79337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" name="Google Shape;83;p31"/>
          <p:cNvSpPr/>
          <p:nvPr/>
        </p:nvSpPr>
        <p:spPr>
          <a:xfrm rot="-2700000">
            <a:off x="8748976" y="703825"/>
            <a:ext cx="793374" cy="79337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0">
  <p:cSld name="CUSTOM_7">
    <p:bg>
      <p:bgPr>
        <a:solidFill>
          <a:schemeClr val="accent1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32"/>
          <p:cNvSpPr txBox="1"/>
          <p:nvPr>
            <p:ph type="title"/>
          </p:nvPr>
        </p:nvSpPr>
        <p:spPr>
          <a:xfrm>
            <a:off x="713225" y="1167025"/>
            <a:ext cx="3274200" cy="283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Montserrat SemiBold"/>
              <a:buNone/>
              <a:defRPr b="1"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Montserrat SemiBold"/>
              <a:buNone/>
              <a:defRPr sz="4800"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Montserrat SemiBold"/>
              <a:buNone/>
              <a:defRPr sz="4800"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Montserrat SemiBold"/>
              <a:buNone/>
              <a:defRPr sz="4800"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Montserrat SemiBold"/>
              <a:buNone/>
              <a:defRPr sz="4800"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Montserrat SemiBold"/>
              <a:buNone/>
              <a:defRPr sz="4800"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Montserrat SemiBold"/>
              <a:buNone/>
              <a:defRPr sz="4800"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Montserrat SemiBold"/>
              <a:buNone/>
              <a:defRPr sz="4800"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Montserrat SemiBold"/>
              <a:buNone/>
              <a:defRPr sz="4800"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/>
        </p:txBody>
      </p:sp>
      <p:sp>
        <p:nvSpPr>
          <p:cNvPr id="86" name="Google Shape;86;p32"/>
          <p:cNvSpPr txBox="1"/>
          <p:nvPr>
            <p:ph idx="1" type="body"/>
          </p:nvPr>
        </p:nvSpPr>
        <p:spPr>
          <a:xfrm>
            <a:off x="4574272" y="2572951"/>
            <a:ext cx="3509700" cy="18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marR="27432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Livvic"/>
              <a:buAutoNum type="arabicPeriod"/>
              <a:defRPr sz="1600">
                <a:latin typeface="Comfortaa Medium"/>
                <a:ea typeface="Comfortaa Medium"/>
                <a:cs typeface="Comfortaa Medium"/>
                <a:sym typeface="Comfortaa Medium"/>
              </a:defRPr>
            </a:lvl1pPr>
            <a:lvl2pPr indent="-304800" lvl="1" marL="9144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200">
                <a:latin typeface="Poppins"/>
                <a:ea typeface="Poppins"/>
                <a:cs typeface="Poppins"/>
                <a:sym typeface="Poppins"/>
              </a:defRPr>
            </a:lvl2pPr>
            <a:lvl3pPr indent="-304800" lvl="2" marL="137160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200">
                <a:latin typeface="Poppins"/>
                <a:ea typeface="Poppins"/>
                <a:cs typeface="Poppins"/>
                <a:sym typeface="Poppins"/>
              </a:defRPr>
            </a:lvl3pPr>
            <a:lvl4pPr indent="-304800" lvl="3" marL="182880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 sz="1200">
                <a:latin typeface="Poppins"/>
                <a:ea typeface="Poppins"/>
                <a:cs typeface="Poppins"/>
                <a:sym typeface="Poppins"/>
              </a:defRPr>
            </a:lvl4pPr>
            <a:lvl5pPr indent="-304800" lvl="4" marL="228600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200">
                <a:latin typeface="Poppins"/>
                <a:ea typeface="Poppins"/>
                <a:cs typeface="Poppins"/>
                <a:sym typeface="Poppins"/>
              </a:defRPr>
            </a:lvl5pPr>
            <a:lvl6pPr indent="-304800" lvl="5" marL="274320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200">
                <a:latin typeface="Poppins"/>
                <a:ea typeface="Poppins"/>
                <a:cs typeface="Poppins"/>
                <a:sym typeface="Poppins"/>
              </a:defRPr>
            </a:lvl6pPr>
            <a:lvl7pPr indent="-304800" lvl="6" marL="320040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 sz="1200">
                <a:latin typeface="Poppins"/>
                <a:ea typeface="Poppins"/>
                <a:cs typeface="Poppins"/>
                <a:sym typeface="Poppins"/>
              </a:defRPr>
            </a:lvl7pPr>
            <a:lvl8pPr indent="-304800" lvl="7" marL="365760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200">
                <a:latin typeface="Poppins"/>
                <a:ea typeface="Poppins"/>
                <a:cs typeface="Poppins"/>
                <a:sym typeface="Poppins"/>
              </a:defRPr>
            </a:lvl8pPr>
            <a:lvl9pPr indent="-304800" lvl="8" marL="411480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2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grpSp>
        <p:nvGrpSpPr>
          <p:cNvPr id="87" name="Google Shape;87;p32"/>
          <p:cNvGrpSpPr/>
          <p:nvPr/>
        </p:nvGrpSpPr>
        <p:grpSpPr>
          <a:xfrm rot="5400000">
            <a:off x="5411959" y="973620"/>
            <a:ext cx="1834328" cy="1159321"/>
            <a:chOff x="2827830" y="2172150"/>
            <a:chExt cx="1264530" cy="799200"/>
          </a:xfrm>
        </p:grpSpPr>
        <p:sp>
          <p:nvSpPr>
            <p:cNvPr id="88" name="Google Shape;88;p32"/>
            <p:cNvSpPr/>
            <p:nvPr/>
          </p:nvSpPr>
          <p:spPr>
            <a:xfrm rot="-8100000">
              <a:off x="3410200" y="2289190"/>
              <a:ext cx="565120" cy="565120"/>
            </a:xfrm>
            <a:prstGeom prst="rtTriangl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" name="Google Shape;89;p32"/>
            <p:cNvSpPr/>
            <p:nvPr/>
          </p:nvSpPr>
          <p:spPr>
            <a:xfrm rot="-8100000">
              <a:off x="2944870" y="2289190"/>
              <a:ext cx="565120" cy="565120"/>
            </a:xfrm>
            <a:prstGeom prst="rtTriangl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0" name="Google Shape;90;p32"/>
          <p:cNvSpPr/>
          <p:nvPr/>
        </p:nvSpPr>
        <p:spPr>
          <a:xfrm rot="-2700000">
            <a:off x="8748976" y="2175075"/>
            <a:ext cx="793374" cy="79337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6">
  <p:cSld name="Title and text 6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3"/>
          <p:cNvSpPr txBox="1"/>
          <p:nvPr>
            <p:ph idx="1" type="body"/>
          </p:nvPr>
        </p:nvSpPr>
        <p:spPr>
          <a:xfrm>
            <a:off x="713225" y="1462127"/>
            <a:ext cx="6515700" cy="315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marR="27432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Livvic"/>
              <a:buAutoNum type="arabicPeriod"/>
              <a:defRPr sz="1600">
                <a:latin typeface="Comfortaa"/>
                <a:ea typeface="Comfortaa"/>
                <a:cs typeface="Comfortaa"/>
                <a:sym typeface="Comfortaa"/>
              </a:defRPr>
            </a:lvl1pPr>
            <a:lvl2pPr indent="-3048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200">
                <a:latin typeface="Poppins"/>
                <a:ea typeface="Poppins"/>
                <a:cs typeface="Poppins"/>
                <a:sym typeface="Poppins"/>
              </a:defRPr>
            </a:lvl2pPr>
            <a:lvl3pPr indent="-304800" lvl="2" marL="13716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200">
                <a:latin typeface="Poppins"/>
                <a:ea typeface="Poppins"/>
                <a:cs typeface="Poppins"/>
                <a:sym typeface="Poppins"/>
              </a:defRPr>
            </a:lvl3pPr>
            <a:lvl4pPr indent="-304800" lvl="3" marL="18288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 sz="1200">
                <a:latin typeface="Poppins"/>
                <a:ea typeface="Poppins"/>
                <a:cs typeface="Poppins"/>
                <a:sym typeface="Poppins"/>
              </a:defRPr>
            </a:lvl4pPr>
            <a:lvl5pPr indent="-304800" lvl="4" marL="22860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200">
                <a:latin typeface="Poppins"/>
                <a:ea typeface="Poppins"/>
                <a:cs typeface="Poppins"/>
                <a:sym typeface="Poppins"/>
              </a:defRPr>
            </a:lvl5pPr>
            <a:lvl6pPr indent="-304800" lvl="5" marL="27432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200">
                <a:latin typeface="Poppins"/>
                <a:ea typeface="Poppins"/>
                <a:cs typeface="Poppins"/>
                <a:sym typeface="Poppins"/>
              </a:defRPr>
            </a:lvl6pPr>
            <a:lvl7pPr indent="-304800" lvl="6" marL="32004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 sz="1200">
                <a:latin typeface="Poppins"/>
                <a:ea typeface="Poppins"/>
                <a:cs typeface="Poppins"/>
                <a:sym typeface="Poppins"/>
              </a:defRPr>
            </a:lvl7pPr>
            <a:lvl8pPr indent="-304800" lvl="7" marL="36576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200">
                <a:latin typeface="Poppins"/>
                <a:ea typeface="Poppins"/>
                <a:cs typeface="Poppins"/>
                <a:sym typeface="Poppins"/>
              </a:defRPr>
            </a:lvl8pPr>
            <a:lvl9pPr indent="-304800" lvl="8" marL="4114800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2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3" name="Google Shape;93;p33"/>
          <p:cNvSpPr/>
          <p:nvPr/>
        </p:nvSpPr>
        <p:spPr>
          <a:xfrm>
            <a:off x="8084750" y="0"/>
            <a:ext cx="798000" cy="5150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accent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33"/>
          <p:cNvSpPr/>
          <p:nvPr/>
        </p:nvSpPr>
        <p:spPr>
          <a:xfrm rot="-2700000">
            <a:off x="8602032" y="4236107"/>
            <a:ext cx="569787" cy="56978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33"/>
          <p:cNvSpPr txBox="1"/>
          <p:nvPr>
            <p:ph type="title"/>
          </p:nvPr>
        </p:nvSpPr>
        <p:spPr>
          <a:xfrm>
            <a:off x="713250" y="53147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ubik"/>
              <a:buNone/>
              <a:defRPr b="1" sz="2400">
                <a:latin typeface="Rubik"/>
                <a:ea typeface="Rubik"/>
                <a:cs typeface="Rubik"/>
                <a:sym typeface="Rubik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ubik"/>
              <a:buNone/>
              <a:defRPr b="1" sz="2400">
                <a:solidFill>
                  <a:schemeClr val="dk2"/>
                </a:solidFill>
                <a:latin typeface="Rubik"/>
                <a:ea typeface="Rubik"/>
                <a:cs typeface="Rubik"/>
                <a:sym typeface="Rubik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ubik"/>
              <a:buNone/>
              <a:defRPr b="1" sz="2400">
                <a:solidFill>
                  <a:schemeClr val="dk2"/>
                </a:solidFill>
                <a:latin typeface="Rubik"/>
                <a:ea typeface="Rubik"/>
                <a:cs typeface="Rubik"/>
                <a:sym typeface="Rubik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ubik"/>
              <a:buNone/>
              <a:defRPr b="1" sz="2400">
                <a:solidFill>
                  <a:schemeClr val="dk2"/>
                </a:solidFill>
                <a:latin typeface="Rubik"/>
                <a:ea typeface="Rubik"/>
                <a:cs typeface="Rubik"/>
                <a:sym typeface="Rubik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ubik"/>
              <a:buNone/>
              <a:defRPr b="1" sz="2400">
                <a:solidFill>
                  <a:schemeClr val="dk2"/>
                </a:solidFill>
                <a:latin typeface="Rubik"/>
                <a:ea typeface="Rubik"/>
                <a:cs typeface="Rubik"/>
                <a:sym typeface="Rubik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ubik"/>
              <a:buNone/>
              <a:defRPr b="1" sz="2400">
                <a:solidFill>
                  <a:schemeClr val="dk2"/>
                </a:solidFill>
                <a:latin typeface="Rubik"/>
                <a:ea typeface="Rubik"/>
                <a:cs typeface="Rubik"/>
                <a:sym typeface="Rubik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ubik"/>
              <a:buNone/>
              <a:defRPr b="1" sz="2400">
                <a:solidFill>
                  <a:schemeClr val="dk2"/>
                </a:solidFill>
                <a:latin typeface="Rubik"/>
                <a:ea typeface="Rubik"/>
                <a:cs typeface="Rubik"/>
                <a:sym typeface="Rubik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ubik"/>
              <a:buNone/>
              <a:defRPr b="1" sz="2400">
                <a:solidFill>
                  <a:schemeClr val="dk2"/>
                </a:solidFill>
                <a:latin typeface="Rubik"/>
                <a:ea typeface="Rubik"/>
                <a:cs typeface="Rubik"/>
                <a:sym typeface="Rubik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ubik"/>
              <a:buNone/>
              <a:defRPr b="1" sz="2400">
                <a:solidFill>
                  <a:schemeClr val="dk2"/>
                </a:solidFill>
                <a:latin typeface="Rubik"/>
                <a:ea typeface="Rubik"/>
                <a:cs typeface="Rubik"/>
                <a:sym typeface="Rubik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BLANK_1_1">
    <p:bg>
      <p:bgPr>
        <a:solidFill>
          <a:schemeClr val="lt1"/>
        </a:solid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98" name="Google Shape;98;p34"/>
          <p:cNvSpPr txBox="1"/>
          <p:nvPr>
            <p:ph type="title"/>
          </p:nvPr>
        </p:nvSpPr>
        <p:spPr>
          <a:xfrm>
            <a:off x="3022542" y="1993553"/>
            <a:ext cx="20301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9pPr>
          </a:lstStyle>
          <a:p/>
        </p:txBody>
      </p:sp>
      <p:sp>
        <p:nvSpPr>
          <p:cNvPr id="99" name="Google Shape;99;p34"/>
          <p:cNvSpPr txBox="1"/>
          <p:nvPr>
            <p:ph idx="1" type="subTitle"/>
          </p:nvPr>
        </p:nvSpPr>
        <p:spPr>
          <a:xfrm>
            <a:off x="3020742" y="2376225"/>
            <a:ext cx="20337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latin typeface="Comfortaa Medium"/>
                <a:ea typeface="Comfortaa Medium"/>
                <a:cs typeface="Comfortaa Medium"/>
                <a:sym typeface="Comfortaa Medium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Comfortaa Medium"/>
                <a:ea typeface="Comfortaa Medium"/>
                <a:cs typeface="Comfortaa Medium"/>
                <a:sym typeface="Comfortaa Medium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Comfortaa Medium"/>
                <a:ea typeface="Comfortaa Medium"/>
                <a:cs typeface="Comfortaa Medium"/>
                <a:sym typeface="Comfortaa Medium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Comfortaa Medium"/>
                <a:ea typeface="Comfortaa Medium"/>
                <a:cs typeface="Comfortaa Medium"/>
                <a:sym typeface="Comfortaa Medium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Comfortaa Medium"/>
                <a:ea typeface="Comfortaa Medium"/>
                <a:cs typeface="Comfortaa Medium"/>
                <a:sym typeface="Comfortaa Medium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Comfortaa Medium"/>
                <a:ea typeface="Comfortaa Medium"/>
                <a:cs typeface="Comfortaa Medium"/>
                <a:sym typeface="Comfortaa Medium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Comfortaa Medium"/>
                <a:ea typeface="Comfortaa Medium"/>
                <a:cs typeface="Comfortaa Medium"/>
                <a:sym typeface="Comfortaa Medium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Comfortaa Medium"/>
                <a:ea typeface="Comfortaa Medium"/>
                <a:cs typeface="Comfortaa Medium"/>
                <a:sym typeface="Comfortaa Medium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Comfortaa Medium"/>
                <a:ea typeface="Comfortaa Medium"/>
                <a:cs typeface="Comfortaa Medium"/>
                <a:sym typeface="Comfortaa Medium"/>
              </a:defRPr>
            </a:lvl9pPr>
          </a:lstStyle>
          <a:p/>
        </p:txBody>
      </p:sp>
      <p:sp>
        <p:nvSpPr>
          <p:cNvPr id="100" name="Google Shape;100;p34"/>
          <p:cNvSpPr txBox="1"/>
          <p:nvPr>
            <p:ph idx="2" type="title"/>
          </p:nvPr>
        </p:nvSpPr>
        <p:spPr>
          <a:xfrm>
            <a:off x="5330301" y="1993540"/>
            <a:ext cx="20301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9pPr>
          </a:lstStyle>
          <a:p/>
        </p:txBody>
      </p:sp>
      <p:sp>
        <p:nvSpPr>
          <p:cNvPr id="101" name="Google Shape;101;p34"/>
          <p:cNvSpPr txBox="1"/>
          <p:nvPr>
            <p:ph idx="3" type="subTitle"/>
          </p:nvPr>
        </p:nvSpPr>
        <p:spPr>
          <a:xfrm>
            <a:off x="5328501" y="2376225"/>
            <a:ext cx="20337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latin typeface="Comfortaa Medium"/>
                <a:ea typeface="Comfortaa Medium"/>
                <a:cs typeface="Comfortaa Medium"/>
                <a:sym typeface="Comfortaa Medium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Comfortaa Medium"/>
                <a:ea typeface="Comfortaa Medium"/>
                <a:cs typeface="Comfortaa Medium"/>
                <a:sym typeface="Comfortaa Medium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Comfortaa Medium"/>
                <a:ea typeface="Comfortaa Medium"/>
                <a:cs typeface="Comfortaa Medium"/>
                <a:sym typeface="Comfortaa Medium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Comfortaa Medium"/>
                <a:ea typeface="Comfortaa Medium"/>
                <a:cs typeface="Comfortaa Medium"/>
                <a:sym typeface="Comfortaa Medium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Comfortaa Medium"/>
                <a:ea typeface="Comfortaa Medium"/>
                <a:cs typeface="Comfortaa Medium"/>
                <a:sym typeface="Comfortaa Medium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Comfortaa Medium"/>
                <a:ea typeface="Comfortaa Medium"/>
                <a:cs typeface="Comfortaa Medium"/>
                <a:sym typeface="Comfortaa Medium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Comfortaa Medium"/>
                <a:ea typeface="Comfortaa Medium"/>
                <a:cs typeface="Comfortaa Medium"/>
                <a:sym typeface="Comfortaa Medium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Comfortaa Medium"/>
                <a:ea typeface="Comfortaa Medium"/>
                <a:cs typeface="Comfortaa Medium"/>
                <a:sym typeface="Comfortaa Medium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Comfortaa Medium"/>
                <a:ea typeface="Comfortaa Medium"/>
                <a:cs typeface="Comfortaa Medium"/>
                <a:sym typeface="Comfortaa Medium"/>
              </a:defRPr>
            </a:lvl9pPr>
          </a:lstStyle>
          <a:p/>
        </p:txBody>
      </p:sp>
      <p:sp>
        <p:nvSpPr>
          <p:cNvPr id="102" name="Google Shape;102;p34"/>
          <p:cNvSpPr txBox="1"/>
          <p:nvPr>
            <p:ph idx="4" type="subTitle"/>
          </p:nvPr>
        </p:nvSpPr>
        <p:spPr>
          <a:xfrm>
            <a:off x="707494" y="4087724"/>
            <a:ext cx="20337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latin typeface="Comfortaa Medium"/>
                <a:ea typeface="Comfortaa Medium"/>
                <a:cs typeface="Comfortaa Medium"/>
                <a:sym typeface="Comfortaa Medium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Comfortaa Medium"/>
                <a:ea typeface="Comfortaa Medium"/>
                <a:cs typeface="Comfortaa Medium"/>
                <a:sym typeface="Comfortaa Medium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Comfortaa Medium"/>
                <a:ea typeface="Comfortaa Medium"/>
                <a:cs typeface="Comfortaa Medium"/>
                <a:sym typeface="Comfortaa Medium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Comfortaa Medium"/>
                <a:ea typeface="Comfortaa Medium"/>
                <a:cs typeface="Comfortaa Medium"/>
                <a:sym typeface="Comfortaa Medium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Comfortaa Medium"/>
                <a:ea typeface="Comfortaa Medium"/>
                <a:cs typeface="Comfortaa Medium"/>
                <a:sym typeface="Comfortaa Medium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Comfortaa Medium"/>
                <a:ea typeface="Comfortaa Medium"/>
                <a:cs typeface="Comfortaa Medium"/>
                <a:sym typeface="Comfortaa Medium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Comfortaa Medium"/>
                <a:ea typeface="Comfortaa Medium"/>
                <a:cs typeface="Comfortaa Medium"/>
                <a:sym typeface="Comfortaa Medium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Comfortaa Medium"/>
                <a:ea typeface="Comfortaa Medium"/>
                <a:cs typeface="Comfortaa Medium"/>
                <a:sym typeface="Comfortaa Medium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Comfortaa Medium"/>
                <a:ea typeface="Comfortaa Medium"/>
                <a:cs typeface="Comfortaa Medium"/>
                <a:sym typeface="Comfortaa Medium"/>
              </a:defRPr>
            </a:lvl9pPr>
          </a:lstStyle>
          <a:p/>
        </p:txBody>
      </p:sp>
      <p:sp>
        <p:nvSpPr>
          <p:cNvPr id="103" name="Google Shape;103;p34"/>
          <p:cNvSpPr txBox="1"/>
          <p:nvPr>
            <p:ph idx="5" type="subTitle"/>
          </p:nvPr>
        </p:nvSpPr>
        <p:spPr>
          <a:xfrm>
            <a:off x="707500" y="2376225"/>
            <a:ext cx="20337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latin typeface="Comfortaa Medium"/>
                <a:ea typeface="Comfortaa Medium"/>
                <a:cs typeface="Comfortaa Medium"/>
                <a:sym typeface="Comfortaa Medium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Comfortaa Medium"/>
                <a:ea typeface="Comfortaa Medium"/>
                <a:cs typeface="Comfortaa Medium"/>
                <a:sym typeface="Comfortaa Medium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Comfortaa Medium"/>
                <a:ea typeface="Comfortaa Medium"/>
                <a:cs typeface="Comfortaa Medium"/>
                <a:sym typeface="Comfortaa Medium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Comfortaa Medium"/>
                <a:ea typeface="Comfortaa Medium"/>
                <a:cs typeface="Comfortaa Medium"/>
                <a:sym typeface="Comfortaa Medium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Comfortaa Medium"/>
                <a:ea typeface="Comfortaa Medium"/>
                <a:cs typeface="Comfortaa Medium"/>
                <a:sym typeface="Comfortaa Medium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Comfortaa Medium"/>
                <a:ea typeface="Comfortaa Medium"/>
                <a:cs typeface="Comfortaa Medium"/>
                <a:sym typeface="Comfortaa Medium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Comfortaa Medium"/>
                <a:ea typeface="Comfortaa Medium"/>
                <a:cs typeface="Comfortaa Medium"/>
                <a:sym typeface="Comfortaa Medium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Comfortaa Medium"/>
                <a:ea typeface="Comfortaa Medium"/>
                <a:cs typeface="Comfortaa Medium"/>
                <a:sym typeface="Comfortaa Medium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Comfortaa Medium"/>
                <a:ea typeface="Comfortaa Medium"/>
                <a:cs typeface="Comfortaa Medium"/>
                <a:sym typeface="Comfortaa Medium"/>
              </a:defRPr>
            </a:lvl9pPr>
          </a:lstStyle>
          <a:p/>
        </p:txBody>
      </p:sp>
      <p:sp>
        <p:nvSpPr>
          <p:cNvPr id="104" name="Google Shape;104;p34"/>
          <p:cNvSpPr txBox="1"/>
          <p:nvPr>
            <p:ph idx="6" type="title"/>
          </p:nvPr>
        </p:nvSpPr>
        <p:spPr>
          <a:xfrm>
            <a:off x="709294" y="1993538"/>
            <a:ext cx="20301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9pPr>
          </a:lstStyle>
          <a:p/>
        </p:txBody>
      </p:sp>
      <p:sp>
        <p:nvSpPr>
          <p:cNvPr id="105" name="Google Shape;105;p34"/>
          <p:cNvSpPr txBox="1"/>
          <p:nvPr>
            <p:ph idx="7" type="title"/>
          </p:nvPr>
        </p:nvSpPr>
        <p:spPr>
          <a:xfrm>
            <a:off x="709294" y="3722026"/>
            <a:ext cx="20301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9pPr>
          </a:lstStyle>
          <a:p/>
        </p:txBody>
      </p:sp>
      <p:sp>
        <p:nvSpPr>
          <p:cNvPr id="106" name="Google Shape;106;p34"/>
          <p:cNvSpPr txBox="1"/>
          <p:nvPr>
            <p:ph idx="8" type="subTitle"/>
          </p:nvPr>
        </p:nvSpPr>
        <p:spPr>
          <a:xfrm>
            <a:off x="3020742" y="4087724"/>
            <a:ext cx="20337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latin typeface="Comfortaa Medium"/>
                <a:ea typeface="Comfortaa Medium"/>
                <a:cs typeface="Comfortaa Medium"/>
                <a:sym typeface="Comfortaa Medium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Comfortaa Medium"/>
                <a:ea typeface="Comfortaa Medium"/>
                <a:cs typeface="Comfortaa Medium"/>
                <a:sym typeface="Comfortaa Medium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Comfortaa Medium"/>
                <a:ea typeface="Comfortaa Medium"/>
                <a:cs typeface="Comfortaa Medium"/>
                <a:sym typeface="Comfortaa Medium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Comfortaa Medium"/>
                <a:ea typeface="Comfortaa Medium"/>
                <a:cs typeface="Comfortaa Medium"/>
                <a:sym typeface="Comfortaa Medium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Comfortaa Medium"/>
                <a:ea typeface="Comfortaa Medium"/>
                <a:cs typeface="Comfortaa Medium"/>
                <a:sym typeface="Comfortaa Medium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Comfortaa Medium"/>
                <a:ea typeface="Comfortaa Medium"/>
                <a:cs typeface="Comfortaa Medium"/>
                <a:sym typeface="Comfortaa Medium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Comfortaa Medium"/>
                <a:ea typeface="Comfortaa Medium"/>
                <a:cs typeface="Comfortaa Medium"/>
                <a:sym typeface="Comfortaa Medium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Comfortaa Medium"/>
                <a:ea typeface="Comfortaa Medium"/>
                <a:cs typeface="Comfortaa Medium"/>
                <a:sym typeface="Comfortaa Medium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Comfortaa Medium"/>
                <a:ea typeface="Comfortaa Medium"/>
                <a:cs typeface="Comfortaa Medium"/>
                <a:sym typeface="Comfortaa Medium"/>
              </a:defRPr>
            </a:lvl9pPr>
          </a:lstStyle>
          <a:p/>
        </p:txBody>
      </p:sp>
      <p:sp>
        <p:nvSpPr>
          <p:cNvPr id="107" name="Google Shape;107;p34"/>
          <p:cNvSpPr txBox="1"/>
          <p:nvPr>
            <p:ph idx="9" type="title"/>
          </p:nvPr>
        </p:nvSpPr>
        <p:spPr>
          <a:xfrm>
            <a:off x="3022542" y="3722026"/>
            <a:ext cx="20301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9pPr>
          </a:lstStyle>
          <a:p/>
        </p:txBody>
      </p:sp>
      <p:sp>
        <p:nvSpPr>
          <p:cNvPr id="108" name="Google Shape;108;p34"/>
          <p:cNvSpPr txBox="1"/>
          <p:nvPr>
            <p:ph idx="13" type="subTitle"/>
          </p:nvPr>
        </p:nvSpPr>
        <p:spPr>
          <a:xfrm>
            <a:off x="5328501" y="4087724"/>
            <a:ext cx="20337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latin typeface="Comfortaa Medium"/>
                <a:ea typeface="Comfortaa Medium"/>
                <a:cs typeface="Comfortaa Medium"/>
                <a:sym typeface="Comfortaa Medium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Comfortaa Medium"/>
                <a:ea typeface="Comfortaa Medium"/>
                <a:cs typeface="Comfortaa Medium"/>
                <a:sym typeface="Comfortaa Medium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Comfortaa Medium"/>
                <a:ea typeface="Comfortaa Medium"/>
                <a:cs typeface="Comfortaa Medium"/>
                <a:sym typeface="Comfortaa Medium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Comfortaa Medium"/>
                <a:ea typeface="Comfortaa Medium"/>
                <a:cs typeface="Comfortaa Medium"/>
                <a:sym typeface="Comfortaa Medium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Comfortaa Medium"/>
                <a:ea typeface="Comfortaa Medium"/>
                <a:cs typeface="Comfortaa Medium"/>
                <a:sym typeface="Comfortaa Medium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Comfortaa Medium"/>
                <a:ea typeface="Comfortaa Medium"/>
                <a:cs typeface="Comfortaa Medium"/>
                <a:sym typeface="Comfortaa Medium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Comfortaa Medium"/>
                <a:ea typeface="Comfortaa Medium"/>
                <a:cs typeface="Comfortaa Medium"/>
                <a:sym typeface="Comfortaa Medium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Comfortaa Medium"/>
                <a:ea typeface="Comfortaa Medium"/>
                <a:cs typeface="Comfortaa Medium"/>
                <a:sym typeface="Comfortaa Medium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Comfortaa Medium"/>
                <a:ea typeface="Comfortaa Medium"/>
                <a:cs typeface="Comfortaa Medium"/>
                <a:sym typeface="Comfortaa Medium"/>
              </a:defRPr>
            </a:lvl9pPr>
          </a:lstStyle>
          <a:p/>
        </p:txBody>
      </p:sp>
      <p:sp>
        <p:nvSpPr>
          <p:cNvPr id="109" name="Google Shape;109;p34"/>
          <p:cNvSpPr txBox="1"/>
          <p:nvPr>
            <p:ph idx="14" type="title"/>
          </p:nvPr>
        </p:nvSpPr>
        <p:spPr>
          <a:xfrm>
            <a:off x="5330301" y="3722026"/>
            <a:ext cx="20301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9pPr>
          </a:lstStyle>
          <a:p/>
        </p:txBody>
      </p:sp>
      <p:sp>
        <p:nvSpPr>
          <p:cNvPr id="110" name="Google Shape;110;p34"/>
          <p:cNvSpPr/>
          <p:nvPr/>
        </p:nvSpPr>
        <p:spPr>
          <a:xfrm>
            <a:off x="8084750" y="0"/>
            <a:ext cx="798000" cy="5150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accent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34"/>
          <p:cNvSpPr/>
          <p:nvPr/>
        </p:nvSpPr>
        <p:spPr>
          <a:xfrm rot="-2700000">
            <a:off x="8602032" y="4236107"/>
            <a:ext cx="569787" cy="56978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34"/>
          <p:cNvSpPr txBox="1"/>
          <p:nvPr>
            <p:ph idx="15" type="title"/>
          </p:nvPr>
        </p:nvSpPr>
        <p:spPr>
          <a:xfrm>
            <a:off x="713250" y="53147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ubik"/>
              <a:buNone/>
              <a:defRPr b="1" sz="2400">
                <a:latin typeface="Rubik"/>
                <a:ea typeface="Rubik"/>
                <a:cs typeface="Rubik"/>
                <a:sym typeface="Rubik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ubik"/>
              <a:buNone/>
              <a:defRPr b="1" sz="2400">
                <a:latin typeface="Rubik"/>
                <a:ea typeface="Rubik"/>
                <a:cs typeface="Rubik"/>
                <a:sym typeface="Rubik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ubik"/>
              <a:buNone/>
              <a:defRPr b="1" sz="2400">
                <a:latin typeface="Rubik"/>
                <a:ea typeface="Rubik"/>
                <a:cs typeface="Rubik"/>
                <a:sym typeface="Rubik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ubik"/>
              <a:buNone/>
              <a:defRPr b="1" sz="2400">
                <a:latin typeface="Rubik"/>
                <a:ea typeface="Rubik"/>
                <a:cs typeface="Rubik"/>
                <a:sym typeface="Rubik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ubik"/>
              <a:buNone/>
              <a:defRPr b="1" sz="2400">
                <a:latin typeface="Rubik"/>
                <a:ea typeface="Rubik"/>
                <a:cs typeface="Rubik"/>
                <a:sym typeface="Rubik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ubik"/>
              <a:buNone/>
              <a:defRPr b="1" sz="2400">
                <a:latin typeface="Rubik"/>
                <a:ea typeface="Rubik"/>
                <a:cs typeface="Rubik"/>
                <a:sym typeface="Rubik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ubik"/>
              <a:buNone/>
              <a:defRPr b="1" sz="2400">
                <a:latin typeface="Rubik"/>
                <a:ea typeface="Rubik"/>
                <a:cs typeface="Rubik"/>
                <a:sym typeface="Rubik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ubik"/>
              <a:buNone/>
              <a:defRPr b="1" sz="2400">
                <a:latin typeface="Rubik"/>
                <a:ea typeface="Rubik"/>
                <a:cs typeface="Rubik"/>
                <a:sym typeface="Rubik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ubik"/>
              <a:buNone/>
              <a:defRPr b="1" sz="2400">
                <a:latin typeface="Rubik"/>
                <a:ea typeface="Rubik"/>
                <a:cs typeface="Rubik"/>
                <a:sym typeface="Rubik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35"/>
          <p:cNvSpPr/>
          <p:nvPr/>
        </p:nvSpPr>
        <p:spPr>
          <a:xfrm rot="-2700000">
            <a:off x="5439698" y="-2751703"/>
            <a:ext cx="10646907" cy="10646907"/>
          </a:xfrm>
          <a:prstGeom prst="halfFrame">
            <a:avLst>
              <a:gd fmla="val 33333" name="adj1"/>
              <a:gd fmla="val 78461" name="adj2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accent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35"/>
          <p:cNvSpPr/>
          <p:nvPr/>
        </p:nvSpPr>
        <p:spPr>
          <a:xfrm rot="2700000">
            <a:off x="8432923" y="1722918"/>
            <a:ext cx="1697905" cy="1697905"/>
          </a:xfrm>
          <a:prstGeom prst="rtTriangle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35"/>
          <p:cNvSpPr txBox="1"/>
          <p:nvPr>
            <p:ph type="title"/>
          </p:nvPr>
        </p:nvSpPr>
        <p:spPr>
          <a:xfrm>
            <a:off x="3689975" y="1687050"/>
            <a:ext cx="4373100" cy="176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45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45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45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45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45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45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45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45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45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17" name="Google Shape;117;p35"/>
          <p:cNvSpPr txBox="1"/>
          <p:nvPr>
            <p:ph idx="2" type="title"/>
          </p:nvPr>
        </p:nvSpPr>
        <p:spPr>
          <a:xfrm>
            <a:off x="713225" y="539500"/>
            <a:ext cx="2521500" cy="112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100"/>
              <a:buNone/>
              <a:defRPr b="1" sz="9100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None/>
              <a:defRPr b="1" sz="12000">
                <a:solidFill>
                  <a:schemeClr val="accen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None/>
              <a:defRPr b="1" sz="12000">
                <a:solidFill>
                  <a:schemeClr val="accen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None/>
              <a:defRPr b="1" sz="12000">
                <a:solidFill>
                  <a:schemeClr val="accen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None/>
              <a:defRPr b="1" sz="12000">
                <a:solidFill>
                  <a:schemeClr val="accen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None/>
              <a:defRPr b="1" sz="12000">
                <a:solidFill>
                  <a:schemeClr val="accen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None/>
              <a:defRPr b="1" sz="12000">
                <a:solidFill>
                  <a:schemeClr val="accen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None/>
              <a:defRPr b="1" sz="12000">
                <a:solidFill>
                  <a:schemeClr val="accen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None/>
              <a:defRPr b="1" sz="120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18" name="Google Shape;118;p35"/>
          <p:cNvSpPr txBox="1"/>
          <p:nvPr>
            <p:ph idx="3" type="title"/>
          </p:nvPr>
        </p:nvSpPr>
        <p:spPr>
          <a:xfrm>
            <a:off x="713225" y="3567625"/>
            <a:ext cx="3290700" cy="1022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0" sz="1800">
                <a:solidFill>
                  <a:schemeClr val="dk1"/>
                </a:solidFill>
                <a:latin typeface="Comfortaa Medium"/>
                <a:ea typeface="Comfortaa Medium"/>
                <a:cs typeface="Comfortaa Medium"/>
                <a:sym typeface="Comfortaa Medium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0" sz="1800">
                <a:solidFill>
                  <a:schemeClr val="dk1"/>
                </a:solidFill>
                <a:latin typeface="Comfortaa Medium"/>
                <a:ea typeface="Comfortaa Medium"/>
                <a:cs typeface="Comfortaa Medium"/>
                <a:sym typeface="Comfortaa Medium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0" sz="1800">
                <a:solidFill>
                  <a:schemeClr val="dk1"/>
                </a:solidFill>
                <a:latin typeface="Comfortaa Medium"/>
                <a:ea typeface="Comfortaa Medium"/>
                <a:cs typeface="Comfortaa Medium"/>
                <a:sym typeface="Comfortaa Medium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0" sz="1800">
                <a:solidFill>
                  <a:schemeClr val="dk1"/>
                </a:solidFill>
                <a:latin typeface="Comfortaa Medium"/>
                <a:ea typeface="Comfortaa Medium"/>
                <a:cs typeface="Comfortaa Medium"/>
                <a:sym typeface="Comfortaa Medium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0" sz="1800">
                <a:solidFill>
                  <a:schemeClr val="dk1"/>
                </a:solidFill>
                <a:latin typeface="Comfortaa Medium"/>
                <a:ea typeface="Comfortaa Medium"/>
                <a:cs typeface="Comfortaa Medium"/>
                <a:sym typeface="Comfortaa Medium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0" sz="1800">
                <a:solidFill>
                  <a:schemeClr val="dk1"/>
                </a:solidFill>
                <a:latin typeface="Comfortaa Medium"/>
                <a:ea typeface="Comfortaa Medium"/>
                <a:cs typeface="Comfortaa Medium"/>
                <a:sym typeface="Comfortaa Medium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0" sz="1800">
                <a:solidFill>
                  <a:schemeClr val="dk1"/>
                </a:solidFill>
                <a:latin typeface="Comfortaa Medium"/>
                <a:ea typeface="Comfortaa Medium"/>
                <a:cs typeface="Comfortaa Medium"/>
                <a:sym typeface="Comfortaa Medium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0" sz="1800">
                <a:solidFill>
                  <a:schemeClr val="dk1"/>
                </a:solidFill>
                <a:latin typeface="Comfortaa Medium"/>
                <a:ea typeface="Comfortaa Medium"/>
                <a:cs typeface="Comfortaa Medium"/>
                <a:sym typeface="Comfortaa Medium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0" sz="1800">
                <a:solidFill>
                  <a:schemeClr val="dk1"/>
                </a:solidFill>
                <a:latin typeface="Comfortaa Medium"/>
                <a:ea typeface="Comfortaa Medium"/>
                <a:cs typeface="Comfortaa Medium"/>
                <a:sym typeface="Comfortaa Medium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CUSTOM_9">
    <p:bg>
      <p:bgPr>
        <a:solidFill>
          <a:schemeClr val="accent3"/>
        </a:solid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36"/>
          <p:cNvSpPr txBox="1"/>
          <p:nvPr>
            <p:ph idx="1" type="subTitle"/>
          </p:nvPr>
        </p:nvSpPr>
        <p:spPr>
          <a:xfrm>
            <a:off x="2527575" y="1514400"/>
            <a:ext cx="3819300" cy="1355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914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>
                <a:solidFill>
                  <a:schemeClr val="lt1"/>
                </a:solidFill>
                <a:latin typeface="Comfortaa Medium"/>
                <a:ea typeface="Comfortaa Medium"/>
                <a:cs typeface="Comfortaa Medium"/>
                <a:sym typeface="Comfortaa Medium"/>
              </a:defRPr>
            </a:lvl1pPr>
            <a:lvl2pPr lvl="1" marR="914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lt1"/>
                </a:solidFill>
                <a:latin typeface="Comfortaa Medium"/>
                <a:ea typeface="Comfortaa Medium"/>
                <a:cs typeface="Comfortaa Medium"/>
                <a:sym typeface="Comfortaa Medium"/>
              </a:defRPr>
            </a:lvl2pPr>
            <a:lvl3pPr lvl="2" marR="914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lt1"/>
                </a:solidFill>
                <a:latin typeface="Comfortaa Medium"/>
                <a:ea typeface="Comfortaa Medium"/>
                <a:cs typeface="Comfortaa Medium"/>
                <a:sym typeface="Comfortaa Medium"/>
              </a:defRPr>
            </a:lvl3pPr>
            <a:lvl4pPr lvl="3" marR="914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lt1"/>
                </a:solidFill>
                <a:latin typeface="Comfortaa Medium"/>
                <a:ea typeface="Comfortaa Medium"/>
                <a:cs typeface="Comfortaa Medium"/>
                <a:sym typeface="Comfortaa Medium"/>
              </a:defRPr>
            </a:lvl4pPr>
            <a:lvl5pPr lvl="4" marR="914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lt1"/>
                </a:solidFill>
                <a:latin typeface="Comfortaa Medium"/>
                <a:ea typeface="Comfortaa Medium"/>
                <a:cs typeface="Comfortaa Medium"/>
                <a:sym typeface="Comfortaa Medium"/>
              </a:defRPr>
            </a:lvl5pPr>
            <a:lvl6pPr lvl="5" marR="914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lt1"/>
                </a:solidFill>
                <a:latin typeface="Comfortaa Medium"/>
                <a:ea typeface="Comfortaa Medium"/>
                <a:cs typeface="Comfortaa Medium"/>
                <a:sym typeface="Comfortaa Medium"/>
              </a:defRPr>
            </a:lvl6pPr>
            <a:lvl7pPr lvl="6" marR="914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lt1"/>
                </a:solidFill>
                <a:latin typeface="Comfortaa Medium"/>
                <a:ea typeface="Comfortaa Medium"/>
                <a:cs typeface="Comfortaa Medium"/>
                <a:sym typeface="Comfortaa Medium"/>
              </a:defRPr>
            </a:lvl7pPr>
            <a:lvl8pPr lvl="7" marR="914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lt1"/>
                </a:solidFill>
                <a:latin typeface="Comfortaa Medium"/>
                <a:ea typeface="Comfortaa Medium"/>
                <a:cs typeface="Comfortaa Medium"/>
                <a:sym typeface="Comfortaa Medium"/>
              </a:defRPr>
            </a:lvl8pPr>
            <a:lvl9pPr lvl="8" marR="914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lt1"/>
                </a:solidFill>
                <a:latin typeface="Comfortaa Medium"/>
                <a:ea typeface="Comfortaa Medium"/>
                <a:cs typeface="Comfortaa Medium"/>
                <a:sym typeface="Comfortaa Medium"/>
              </a:defRPr>
            </a:lvl9pPr>
          </a:lstStyle>
          <a:p/>
        </p:txBody>
      </p:sp>
      <p:sp>
        <p:nvSpPr>
          <p:cNvPr id="121" name="Google Shape;121;p36"/>
          <p:cNvSpPr txBox="1"/>
          <p:nvPr>
            <p:ph type="title"/>
          </p:nvPr>
        </p:nvSpPr>
        <p:spPr>
          <a:xfrm>
            <a:off x="2561350" y="2991375"/>
            <a:ext cx="2743500" cy="61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Poppins Medium"/>
              <a:buNone/>
              <a:defRPr sz="16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latin typeface="Poppins"/>
                <a:ea typeface="Poppins"/>
                <a:cs typeface="Poppins"/>
                <a:sym typeface="Poppins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latin typeface="Poppins"/>
                <a:ea typeface="Poppins"/>
                <a:cs typeface="Poppins"/>
                <a:sym typeface="Poppins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latin typeface="Poppins"/>
                <a:ea typeface="Poppins"/>
                <a:cs typeface="Poppins"/>
                <a:sym typeface="Poppins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latin typeface="Poppins"/>
                <a:ea typeface="Poppins"/>
                <a:cs typeface="Poppins"/>
                <a:sym typeface="Poppins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latin typeface="Poppins"/>
                <a:ea typeface="Poppins"/>
                <a:cs typeface="Poppins"/>
                <a:sym typeface="Poppins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latin typeface="Poppins"/>
                <a:ea typeface="Poppins"/>
                <a:cs typeface="Poppins"/>
                <a:sym typeface="Poppins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latin typeface="Poppins"/>
                <a:ea typeface="Poppins"/>
                <a:cs typeface="Poppins"/>
                <a:sym typeface="Poppins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2" name="Google Shape;122;p36"/>
          <p:cNvSpPr/>
          <p:nvPr/>
        </p:nvSpPr>
        <p:spPr>
          <a:xfrm>
            <a:off x="8084750" y="0"/>
            <a:ext cx="798000" cy="5150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36"/>
          <p:cNvSpPr/>
          <p:nvPr/>
        </p:nvSpPr>
        <p:spPr>
          <a:xfrm rot="-2700000">
            <a:off x="7796232" y="409607"/>
            <a:ext cx="569787" cy="56978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36"/>
          <p:cNvSpPr/>
          <p:nvPr/>
        </p:nvSpPr>
        <p:spPr>
          <a:xfrm rot="-2700000">
            <a:off x="8602032" y="4236107"/>
            <a:ext cx="569787" cy="56978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p36"/>
          <p:cNvSpPr/>
          <p:nvPr/>
        </p:nvSpPr>
        <p:spPr>
          <a:xfrm flipH="1" rot="-8100000">
            <a:off x="982110" y="3944001"/>
            <a:ext cx="1298248" cy="1298248"/>
          </a:xfrm>
          <a:prstGeom prst="rtTriangl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36"/>
          <p:cNvSpPr/>
          <p:nvPr/>
        </p:nvSpPr>
        <p:spPr>
          <a:xfrm flipH="1" rot="2700000">
            <a:off x="6580468" y="211820"/>
            <a:ext cx="642760" cy="642760"/>
          </a:xfrm>
          <a:prstGeom prst="rtTriangl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2">
  <p:cSld name="CUSTOM_3">
    <p:bg>
      <p:bgPr>
        <a:solidFill>
          <a:schemeClr val="accent3"/>
        </a:solidFill>
      </p:bgPr>
    </p:bg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37"/>
          <p:cNvSpPr txBox="1"/>
          <p:nvPr>
            <p:ph idx="1" type="subTitle"/>
          </p:nvPr>
        </p:nvSpPr>
        <p:spPr>
          <a:xfrm>
            <a:off x="1551775" y="1445475"/>
            <a:ext cx="3847800" cy="112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914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>
                <a:solidFill>
                  <a:schemeClr val="lt1"/>
                </a:solidFill>
                <a:latin typeface="Comfortaa Medium"/>
                <a:ea typeface="Comfortaa Medium"/>
                <a:cs typeface="Comfortaa Medium"/>
                <a:sym typeface="Comfortaa Medium"/>
              </a:defRPr>
            </a:lvl1pPr>
            <a:lvl2pPr lvl="1" marR="914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lt1"/>
                </a:solidFill>
                <a:latin typeface="Comfortaa Medium"/>
                <a:ea typeface="Comfortaa Medium"/>
                <a:cs typeface="Comfortaa Medium"/>
                <a:sym typeface="Comfortaa Medium"/>
              </a:defRPr>
            </a:lvl2pPr>
            <a:lvl3pPr lvl="2" marR="914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lt1"/>
                </a:solidFill>
                <a:latin typeface="Comfortaa Medium"/>
                <a:ea typeface="Comfortaa Medium"/>
                <a:cs typeface="Comfortaa Medium"/>
                <a:sym typeface="Comfortaa Medium"/>
              </a:defRPr>
            </a:lvl3pPr>
            <a:lvl4pPr lvl="3" marR="914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lt1"/>
                </a:solidFill>
                <a:latin typeface="Comfortaa Medium"/>
                <a:ea typeface="Comfortaa Medium"/>
                <a:cs typeface="Comfortaa Medium"/>
                <a:sym typeface="Comfortaa Medium"/>
              </a:defRPr>
            </a:lvl4pPr>
            <a:lvl5pPr lvl="4" marR="914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lt1"/>
                </a:solidFill>
                <a:latin typeface="Comfortaa Medium"/>
                <a:ea typeface="Comfortaa Medium"/>
                <a:cs typeface="Comfortaa Medium"/>
                <a:sym typeface="Comfortaa Medium"/>
              </a:defRPr>
            </a:lvl5pPr>
            <a:lvl6pPr lvl="5" marR="914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lt1"/>
                </a:solidFill>
                <a:latin typeface="Comfortaa Medium"/>
                <a:ea typeface="Comfortaa Medium"/>
                <a:cs typeface="Comfortaa Medium"/>
                <a:sym typeface="Comfortaa Medium"/>
              </a:defRPr>
            </a:lvl6pPr>
            <a:lvl7pPr lvl="6" marR="914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lt1"/>
                </a:solidFill>
                <a:latin typeface="Comfortaa Medium"/>
                <a:ea typeface="Comfortaa Medium"/>
                <a:cs typeface="Comfortaa Medium"/>
                <a:sym typeface="Comfortaa Medium"/>
              </a:defRPr>
            </a:lvl7pPr>
            <a:lvl8pPr lvl="7" marR="914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lt1"/>
                </a:solidFill>
                <a:latin typeface="Comfortaa Medium"/>
                <a:ea typeface="Comfortaa Medium"/>
                <a:cs typeface="Comfortaa Medium"/>
                <a:sym typeface="Comfortaa Medium"/>
              </a:defRPr>
            </a:lvl8pPr>
            <a:lvl9pPr lvl="8" marR="914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lt1"/>
                </a:solidFill>
                <a:latin typeface="Comfortaa Medium"/>
                <a:ea typeface="Comfortaa Medium"/>
                <a:cs typeface="Comfortaa Medium"/>
                <a:sym typeface="Comfortaa Medium"/>
              </a:defRPr>
            </a:lvl9pPr>
          </a:lstStyle>
          <a:p/>
        </p:txBody>
      </p:sp>
      <p:sp>
        <p:nvSpPr>
          <p:cNvPr id="129" name="Google Shape;129;p37"/>
          <p:cNvSpPr txBox="1"/>
          <p:nvPr>
            <p:ph type="title"/>
          </p:nvPr>
        </p:nvSpPr>
        <p:spPr>
          <a:xfrm>
            <a:off x="1551775" y="2575550"/>
            <a:ext cx="3867900" cy="61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Poppins Medium"/>
              <a:buNone/>
              <a:defRPr sz="16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latin typeface="Poppins"/>
                <a:ea typeface="Poppins"/>
                <a:cs typeface="Poppins"/>
                <a:sym typeface="Poppins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latin typeface="Poppins"/>
                <a:ea typeface="Poppins"/>
                <a:cs typeface="Poppins"/>
                <a:sym typeface="Poppins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latin typeface="Poppins"/>
                <a:ea typeface="Poppins"/>
                <a:cs typeface="Poppins"/>
                <a:sym typeface="Poppins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latin typeface="Poppins"/>
                <a:ea typeface="Poppins"/>
                <a:cs typeface="Poppins"/>
                <a:sym typeface="Poppins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latin typeface="Poppins"/>
                <a:ea typeface="Poppins"/>
                <a:cs typeface="Poppins"/>
                <a:sym typeface="Poppins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latin typeface="Poppins"/>
                <a:ea typeface="Poppins"/>
                <a:cs typeface="Poppins"/>
                <a:sym typeface="Poppins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latin typeface="Poppins"/>
                <a:ea typeface="Poppins"/>
                <a:cs typeface="Poppins"/>
                <a:sym typeface="Poppins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0" name="Google Shape;130;p37"/>
          <p:cNvSpPr/>
          <p:nvPr/>
        </p:nvSpPr>
        <p:spPr>
          <a:xfrm>
            <a:off x="50" y="4599425"/>
            <a:ext cx="9144000" cy="551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accent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37"/>
          <p:cNvSpPr/>
          <p:nvPr/>
        </p:nvSpPr>
        <p:spPr>
          <a:xfrm rot="-2700000">
            <a:off x="877551" y="4202750"/>
            <a:ext cx="793374" cy="79337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p37"/>
          <p:cNvSpPr/>
          <p:nvPr/>
        </p:nvSpPr>
        <p:spPr>
          <a:xfrm rot="-2700000">
            <a:off x="8748976" y="703825"/>
            <a:ext cx="793374" cy="79337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BLANK_1_1_1_1_1_1">
    <p:bg>
      <p:bgPr>
        <a:solidFill>
          <a:schemeClr val="accent3"/>
        </a:solidFill>
      </p:bgPr>
    </p:bg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38"/>
          <p:cNvSpPr txBox="1"/>
          <p:nvPr>
            <p:ph type="ctrTitle"/>
          </p:nvPr>
        </p:nvSpPr>
        <p:spPr>
          <a:xfrm>
            <a:off x="704209" y="539500"/>
            <a:ext cx="3448800" cy="1109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b="1" sz="52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35" name="Google Shape;135;p38"/>
          <p:cNvSpPr txBox="1"/>
          <p:nvPr>
            <p:ph idx="1" type="subTitle"/>
          </p:nvPr>
        </p:nvSpPr>
        <p:spPr>
          <a:xfrm>
            <a:off x="713100" y="1672700"/>
            <a:ext cx="3456000" cy="154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Comfortaa Medium"/>
              <a:buNone/>
              <a:defRPr sz="1400">
                <a:solidFill>
                  <a:schemeClr val="lt1"/>
                </a:solidFill>
                <a:latin typeface="Comfortaa Medium"/>
                <a:ea typeface="Comfortaa Medium"/>
                <a:cs typeface="Comfortaa Medium"/>
                <a:sym typeface="Comfortaa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Comfortaa Medium"/>
              <a:buNone/>
              <a:defRPr sz="1600">
                <a:solidFill>
                  <a:schemeClr val="lt1"/>
                </a:solidFill>
                <a:latin typeface="Comfortaa Medium"/>
                <a:ea typeface="Comfortaa Medium"/>
                <a:cs typeface="Comfortaa Medium"/>
                <a:sym typeface="Comfortaa Medium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Comfortaa Medium"/>
              <a:buNone/>
              <a:defRPr sz="1600">
                <a:solidFill>
                  <a:schemeClr val="lt1"/>
                </a:solidFill>
                <a:latin typeface="Comfortaa Medium"/>
                <a:ea typeface="Comfortaa Medium"/>
                <a:cs typeface="Comfortaa Medium"/>
                <a:sym typeface="Comfortaa Medium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Comfortaa Medium"/>
              <a:buNone/>
              <a:defRPr sz="1600">
                <a:solidFill>
                  <a:schemeClr val="lt1"/>
                </a:solidFill>
                <a:latin typeface="Comfortaa Medium"/>
                <a:ea typeface="Comfortaa Medium"/>
                <a:cs typeface="Comfortaa Medium"/>
                <a:sym typeface="Comfortaa Medium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Comfortaa Medium"/>
              <a:buNone/>
              <a:defRPr sz="1600">
                <a:solidFill>
                  <a:schemeClr val="lt1"/>
                </a:solidFill>
                <a:latin typeface="Comfortaa Medium"/>
                <a:ea typeface="Comfortaa Medium"/>
                <a:cs typeface="Comfortaa Medium"/>
                <a:sym typeface="Comfortaa Medium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Comfortaa Medium"/>
              <a:buNone/>
              <a:defRPr sz="1600">
                <a:solidFill>
                  <a:schemeClr val="lt1"/>
                </a:solidFill>
                <a:latin typeface="Comfortaa Medium"/>
                <a:ea typeface="Comfortaa Medium"/>
                <a:cs typeface="Comfortaa Medium"/>
                <a:sym typeface="Comfortaa Medium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Comfortaa Medium"/>
              <a:buNone/>
              <a:defRPr sz="1600">
                <a:solidFill>
                  <a:schemeClr val="lt1"/>
                </a:solidFill>
                <a:latin typeface="Comfortaa Medium"/>
                <a:ea typeface="Comfortaa Medium"/>
                <a:cs typeface="Comfortaa Medium"/>
                <a:sym typeface="Comfortaa Medium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Comfortaa Medium"/>
              <a:buNone/>
              <a:defRPr sz="1600">
                <a:solidFill>
                  <a:schemeClr val="lt1"/>
                </a:solidFill>
                <a:latin typeface="Comfortaa Medium"/>
                <a:ea typeface="Comfortaa Medium"/>
                <a:cs typeface="Comfortaa Medium"/>
                <a:sym typeface="Comfortaa Medium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Comfortaa Medium"/>
              <a:buNone/>
              <a:defRPr sz="1600">
                <a:solidFill>
                  <a:schemeClr val="lt1"/>
                </a:solidFill>
                <a:latin typeface="Comfortaa Medium"/>
                <a:ea typeface="Comfortaa Medium"/>
                <a:cs typeface="Comfortaa Medium"/>
                <a:sym typeface="Comfortaa Medium"/>
              </a:defRPr>
            </a:lvl9pPr>
          </a:lstStyle>
          <a:p/>
        </p:txBody>
      </p:sp>
      <p:sp>
        <p:nvSpPr>
          <p:cNvPr id="136" name="Google Shape;136;p38"/>
          <p:cNvSpPr/>
          <p:nvPr/>
        </p:nvSpPr>
        <p:spPr>
          <a:xfrm>
            <a:off x="4572000" y="0"/>
            <a:ext cx="4310700" cy="5150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p38"/>
          <p:cNvSpPr/>
          <p:nvPr/>
        </p:nvSpPr>
        <p:spPr>
          <a:xfrm rot="-2700000">
            <a:off x="8602032" y="2290307"/>
            <a:ext cx="569787" cy="56978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Google Shape;138;p38"/>
          <p:cNvSpPr/>
          <p:nvPr/>
        </p:nvSpPr>
        <p:spPr>
          <a:xfrm rot="-2700000">
            <a:off x="4287107" y="938832"/>
            <a:ext cx="569787" cy="56978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p38"/>
          <p:cNvSpPr/>
          <p:nvPr/>
        </p:nvSpPr>
        <p:spPr>
          <a:xfrm rot="-2700000">
            <a:off x="4287107" y="3682932"/>
            <a:ext cx="569787" cy="56978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p38"/>
          <p:cNvSpPr txBox="1"/>
          <p:nvPr/>
        </p:nvSpPr>
        <p:spPr>
          <a:xfrm>
            <a:off x="5105900" y="3052925"/>
            <a:ext cx="3246900" cy="110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GB" sz="1200" u="none" cap="none" strike="noStrike">
                <a:solidFill>
                  <a:schemeClr val="accent3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CREDITS: </a:t>
            </a:r>
            <a:endParaRPr b="0" i="0" sz="1200" u="none" cap="none" strike="noStrike">
              <a:solidFill>
                <a:schemeClr val="accent3"/>
              </a:solidFill>
              <a:latin typeface="Comfortaa Medium"/>
              <a:ea typeface="Comfortaa Medium"/>
              <a:cs typeface="Comfortaa Medium"/>
              <a:sym typeface="Comfortaa Medium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GB" sz="1200" u="none" cap="none" strike="noStrike">
                <a:solidFill>
                  <a:schemeClr val="accent3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This presentation template </a:t>
            </a:r>
            <a:endParaRPr b="0" i="0" sz="1200" u="none" cap="none" strike="noStrike">
              <a:solidFill>
                <a:schemeClr val="accent3"/>
              </a:solidFill>
              <a:latin typeface="Comfortaa Medium"/>
              <a:ea typeface="Comfortaa Medium"/>
              <a:cs typeface="Comfortaa Medium"/>
              <a:sym typeface="Comfortaa Medium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GB" sz="1200" u="none" cap="none" strike="noStrike">
                <a:solidFill>
                  <a:schemeClr val="accent3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was created by </a:t>
            </a:r>
            <a:r>
              <a:rPr b="1" i="0" lang="en-GB" sz="1200" u="none" cap="none" strike="noStrike">
                <a:solidFill>
                  <a:schemeClr val="accent3"/>
                </a:solidFill>
                <a:uFill>
                  <a:noFill/>
                </a:uFill>
                <a:latin typeface="Comfortaa"/>
                <a:ea typeface="Comfortaa"/>
                <a:cs typeface="Comfortaa"/>
                <a:sym typeface="Comfortaa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b="0" i="0" lang="en-GB" sz="1200" u="none" cap="none" strike="noStrike">
                <a:solidFill>
                  <a:schemeClr val="accent3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, </a:t>
            </a:r>
            <a:endParaRPr b="0" i="0" sz="1200" u="none" cap="none" strike="noStrike">
              <a:solidFill>
                <a:schemeClr val="accent3"/>
              </a:solidFill>
              <a:latin typeface="Comfortaa Medium"/>
              <a:ea typeface="Comfortaa Medium"/>
              <a:cs typeface="Comfortaa Medium"/>
              <a:sym typeface="Comfortaa Medium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GB" sz="1200" u="none" cap="none" strike="noStrike">
                <a:solidFill>
                  <a:schemeClr val="accent3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including icons by </a:t>
            </a:r>
            <a:r>
              <a:rPr b="1" i="0" lang="en-GB" sz="1200" u="none" cap="none" strike="noStrike">
                <a:solidFill>
                  <a:schemeClr val="accent3"/>
                </a:solidFill>
                <a:uFill>
                  <a:noFill/>
                </a:uFill>
                <a:latin typeface="Comfortaa"/>
                <a:ea typeface="Comfortaa"/>
                <a:cs typeface="Comfortaa"/>
                <a:sym typeface="Comfortaa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b="0" i="0" lang="en-GB" sz="1200" u="none" cap="none" strike="noStrike">
                <a:solidFill>
                  <a:schemeClr val="accent3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, infographics &amp; images by </a:t>
            </a:r>
            <a:r>
              <a:rPr b="1" i="0" lang="en-GB" sz="1200" u="none" cap="none" strike="noStrike">
                <a:solidFill>
                  <a:schemeClr val="accent3"/>
                </a:solidFill>
                <a:uFill>
                  <a:noFill/>
                </a:uFill>
                <a:latin typeface="Comfortaa"/>
                <a:ea typeface="Comfortaa"/>
                <a:cs typeface="Comfortaa"/>
                <a:sym typeface="Comfortaa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endParaRPr b="0" i="0" sz="1200" u="none" cap="none" strike="noStrike">
              <a:solidFill>
                <a:schemeClr val="accent3"/>
              </a:solidFill>
              <a:latin typeface="Comfortaa Medium"/>
              <a:ea typeface="Comfortaa Medium"/>
              <a:cs typeface="Comfortaa Medium"/>
              <a:sym typeface="Comfortaa Medium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GB" sz="1200" u="none" cap="none" strike="noStrike">
                <a:solidFill>
                  <a:schemeClr val="accent3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and illustrations by </a:t>
            </a:r>
            <a:r>
              <a:rPr b="1" i="0" lang="en-GB" sz="1200" u="none" cap="none" strike="noStrike">
                <a:solidFill>
                  <a:schemeClr val="accent3"/>
                </a:solidFill>
                <a:uFill>
                  <a:noFill/>
                </a:uFill>
                <a:latin typeface="Comfortaa"/>
                <a:ea typeface="Comfortaa"/>
                <a:cs typeface="Comfortaa"/>
                <a:sym typeface="Comfortaa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Storyset</a:t>
            </a:r>
            <a:endParaRPr b="1" i="0" sz="1200" u="none" cap="none" strike="noStrike">
              <a:solidFill>
                <a:schemeClr val="accent3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ly Title 5">
  <p:cSld name="BLANK_1_1_1_1_1_1_1_1_1_1_1_1_1_1_3"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40"/>
          <p:cNvSpPr txBox="1"/>
          <p:nvPr>
            <p:ph type="title"/>
          </p:nvPr>
        </p:nvSpPr>
        <p:spPr>
          <a:xfrm>
            <a:off x="713250" y="53147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ubik"/>
              <a:buNone/>
              <a:defRPr b="1" sz="2400">
                <a:latin typeface="Rubik"/>
                <a:ea typeface="Rubik"/>
                <a:cs typeface="Rubik"/>
                <a:sym typeface="Rubik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ubik"/>
              <a:buNone/>
              <a:defRPr b="1" sz="2400">
                <a:solidFill>
                  <a:schemeClr val="dk2"/>
                </a:solidFill>
                <a:latin typeface="Rubik"/>
                <a:ea typeface="Rubik"/>
                <a:cs typeface="Rubik"/>
                <a:sym typeface="Rubik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ubik"/>
              <a:buNone/>
              <a:defRPr b="1" sz="2400">
                <a:solidFill>
                  <a:schemeClr val="dk2"/>
                </a:solidFill>
                <a:latin typeface="Rubik"/>
                <a:ea typeface="Rubik"/>
                <a:cs typeface="Rubik"/>
                <a:sym typeface="Rubik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ubik"/>
              <a:buNone/>
              <a:defRPr b="1" sz="2400">
                <a:solidFill>
                  <a:schemeClr val="dk2"/>
                </a:solidFill>
                <a:latin typeface="Rubik"/>
                <a:ea typeface="Rubik"/>
                <a:cs typeface="Rubik"/>
                <a:sym typeface="Rubik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ubik"/>
              <a:buNone/>
              <a:defRPr b="1" sz="2400">
                <a:solidFill>
                  <a:schemeClr val="dk2"/>
                </a:solidFill>
                <a:latin typeface="Rubik"/>
                <a:ea typeface="Rubik"/>
                <a:cs typeface="Rubik"/>
                <a:sym typeface="Rubik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ubik"/>
              <a:buNone/>
              <a:defRPr b="1" sz="2400">
                <a:solidFill>
                  <a:schemeClr val="dk2"/>
                </a:solidFill>
                <a:latin typeface="Rubik"/>
                <a:ea typeface="Rubik"/>
                <a:cs typeface="Rubik"/>
                <a:sym typeface="Rubik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ubik"/>
              <a:buNone/>
              <a:defRPr b="1" sz="2400">
                <a:solidFill>
                  <a:schemeClr val="dk2"/>
                </a:solidFill>
                <a:latin typeface="Rubik"/>
                <a:ea typeface="Rubik"/>
                <a:cs typeface="Rubik"/>
                <a:sym typeface="Rubik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ubik"/>
              <a:buNone/>
              <a:defRPr b="1" sz="2400">
                <a:solidFill>
                  <a:schemeClr val="dk2"/>
                </a:solidFill>
                <a:latin typeface="Rubik"/>
                <a:ea typeface="Rubik"/>
                <a:cs typeface="Rubik"/>
                <a:sym typeface="Rubik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ubik"/>
              <a:buNone/>
              <a:defRPr b="1" sz="2400">
                <a:solidFill>
                  <a:schemeClr val="dk2"/>
                </a:solidFill>
                <a:latin typeface="Rubik"/>
                <a:ea typeface="Rubik"/>
                <a:cs typeface="Rubik"/>
                <a:sym typeface="Rubik"/>
              </a:defRPr>
            </a:lvl9pPr>
          </a:lstStyle>
          <a:p/>
        </p:txBody>
      </p:sp>
      <p:sp>
        <p:nvSpPr>
          <p:cNvPr id="144" name="Google Shape;144;p40"/>
          <p:cNvSpPr/>
          <p:nvPr/>
        </p:nvSpPr>
        <p:spPr>
          <a:xfrm>
            <a:off x="8084750" y="0"/>
            <a:ext cx="798000" cy="5150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40"/>
          <p:cNvSpPr/>
          <p:nvPr/>
        </p:nvSpPr>
        <p:spPr>
          <a:xfrm rot="-2700000">
            <a:off x="7796232" y="409607"/>
            <a:ext cx="569787" cy="56978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40"/>
          <p:cNvSpPr/>
          <p:nvPr/>
        </p:nvSpPr>
        <p:spPr>
          <a:xfrm rot="-2700000">
            <a:off x="8602032" y="4236107"/>
            <a:ext cx="569787" cy="56978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theme" Target="../theme/theme1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4"/>
          <p:cNvSpPr txBox="1"/>
          <p:nvPr>
            <p:ph type="title"/>
          </p:nvPr>
        </p:nvSpPr>
        <p:spPr>
          <a:xfrm>
            <a:off x="713250" y="53147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ubik"/>
              <a:buNone/>
              <a:defRPr b="1" i="0" sz="2400" u="none" cap="none" strike="noStrike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ubik"/>
              <a:buNone/>
              <a:defRPr b="1" i="0" sz="2400" u="none" cap="none" strike="noStrike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ubik"/>
              <a:buNone/>
              <a:defRPr b="1" i="0" sz="2400" u="none" cap="none" strike="noStrike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ubik"/>
              <a:buNone/>
              <a:defRPr b="1" i="0" sz="2400" u="none" cap="none" strike="noStrike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ubik"/>
              <a:buNone/>
              <a:defRPr b="1" i="0" sz="2400" u="none" cap="none" strike="noStrike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ubik"/>
              <a:buNone/>
              <a:defRPr b="1" i="0" sz="2400" u="none" cap="none" strike="noStrike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ubik"/>
              <a:buNone/>
              <a:defRPr b="1" i="0" sz="2400" u="none" cap="none" strike="noStrike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ubik"/>
              <a:buNone/>
              <a:defRPr b="1" i="0" sz="2400" u="none" cap="none" strike="noStrike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ubik"/>
              <a:buNone/>
              <a:defRPr b="1" i="0" sz="2400" u="none" cap="none" strike="noStrike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defRPr>
            </a:lvl9pPr>
          </a:lstStyle>
          <a:p/>
        </p:txBody>
      </p:sp>
      <p:sp>
        <p:nvSpPr>
          <p:cNvPr id="7" name="Google Shape;7;p24"/>
          <p:cNvSpPr txBox="1"/>
          <p:nvPr>
            <p:ph idx="1" type="body"/>
          </p:nvPr>
        </p:nvSpPr>
        <p:spPr>
          <a:xfrm>
            <a:off x="713225" y="1404725"/>
            <a:ext cx="7717500" cy="319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mfortaa"/>
              <a:buChar char="●"/>
              <a:defRPr b="0" i="0" sz="1800" u="none" cap="none" strike="noStrike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fortaa"/>
              <a:buChar char="○"/>
              <a:defRPr b="0" i="0" sz="1400" u="none" cap="none" strike="noStrike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fortaa"/>
              <a:buChar char="■"/>
              <a:defRPr b="0" i="0" sz="1400" u="none" cap="none" strike="noStrike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fortaa"/>
              <a:buChar char="●"/>
              <a:defRPr b="0" i="0" sz="1400" u="none" cap="none" strike="noStrike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fortaa"/>
              <a:buChar char="○"/>
              <a:defRPr b="0" i="0" sz="1400" u="none" cap="none" strike="noStrike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fortaa"/>
              <a:buChar char="■"/>
              <a:defRPr b="0" i="0" sz="1400" u="none" cap="none" strike="noStrike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fortaa"/>
              <a:buChar char="●"/>
              <a:defRPr b="0" i="0" sz="1400" u="none" cap="none" strike="noStrike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fortaa"/>
              <a:buChar char="○"/>
              <a:defRPr b="0" i="0" sz="1400" u="none" cap="none" strike="noStrike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Comfortaa"/>
              <a:buChar char="■"/>
              <a:defRPr b="0" i="0" sz="1400" u="none" cap="none" strike="noStrike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2.png"/><Relationship Id="rId4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9.png"/><Relationship Id="rId4" Type="http://schemas.openxmlformats.org/officeDocument/2006/relationships/image" Target="../media/image22.png"/><Relationship Id="rId5" Type="http://schemas.openxmlformats.org/officeDocument/2006/relationships/image" Target="../media/image1.png"/><Relationship Id="rId6" Type="http://schemas.openxmlformats.org/officeDocument/2006/relationships/image" Target="../media/image4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jpg"/></Relationships>
</file>

<file path=ppt/slides/_rels/slide5.xml.rels><?xml version="1.0" encoding="UTF-8" standalone="yes"?><Relationships xmlns="http://schemas.openxmlformats.org/package/2006/relationships"><Relationship Id="rId11" Type="http://schemas.openxmlformats.org/officeDocument/2006/relationships/image" Target="../media/image8.png"/><Relationship Id="rId10" Type="http://schemas.openxmlformats.org/officeDocument/2006/relationships/image" Target="../media/image18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4.png"/><Relationship Id="rId4" Type="http://schemas.openxmlformats.org/officeDocument/2006/relationships/image" Target="../media/image20.png"/><Relationship Id="rId9" Type="http://schemas.openxmlformats.org/officeDocument/2006/relationships/image" Target="../media/image23.png"/><Relationship Id="rId5" Type="http://schemas.openxmlformats.org/officeDocument/2006/relationships/image" Target="../media/image21.png"/><Relationship Id="rId6" Type="http://schemas.openxmlformats.org/officeDocument/2006/relationships/image" Target="../media/image9.png"/><Relationship Id="rId7" Type="http://schemas.openxmlformats.org/officeDocument/2006/relationships/image" Target="../media/image13.png"/><Relationship Id="rId8" Type="http://schemas.openxmlformats.org/officeDocument/2006/relationships/image" Target="../media/image10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7.png"/><Relationship Id="rId4" Type="http://schemas.openxmlformats.org/officeDocument/2006/relationships/image" Target="../media/image1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7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5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2.xml"/><Relationship Id="rId3" Type="http://schemas.openxmlformats.org/officeDocument/2006/relationships/hyperlink" Target="https://elite-ai.unitbv.ro/" TargetMode="External"/><Relationship Id="rId4" Type="http://schemas.openxmlformats.org/officeDocument/2006/relationships/hyperlink" Target="https://www.linkedin.com/company/elite-ai-erasmus/" TargetMode="External"/><Relationship Id="rId5" Type="http://schemas.openxmlformats.org/officeDocument/2006/relationships/hyperlink" Target="https://www.facebook.com/elite.ai.unitbv/" TargetMode="External"/><Relationship Id="rId6" Type="http://schemas.openxmlformats.org/officeDocument/2006/relationships/hyperlink" Target="mailto:elite-ai@unitbv.ro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"/>
          <p:cNvSpPr txBox="1"/>
          <p:nvPr>
            <p:ph idx="1" type="subTitle"/>
          </p:nvPr>
        </p:nvSpPr>
        <p:spPr>
          <a:xfrm>
            <a:off x="0" y="2435739"/>
            <a:ext cx="6841067" cy="219602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 Light"/>
              <a:buNone/>
            </a:pPr>
            <a:r>
              <a:rPr lang="en-GB" sz="2000">
                <a:solidFill>
                  <a:schemeClr val="dk1"/>
                </a:solidFill>
              </a:rPr>
              <a:t>Project Title: </a:t>
            </a:r>
            <a:r>
              <a:rPr b="1" lang="en-GB" sz="2000">
                <a:solidFill>
                  <a:schemeClr val="dk1"/>
                </a:solidFill>
              </a:rPr>
              <a:t>Empowering Specialized Language Acquisition with Integrated AI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 Light"/>
              <a:buNone/>
            </a:pPr>
            <a:r>
              <a:t/>
            </a:r>
            <a:endParaRPr b="1" sz="2000"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 Light"/>
              <a:buNone/>
            </a:pPr>
            <a:r>
              <a:rPr lang="en-GB" sz="2000">
                <a:solidFill>
                  <a:schemeClr val="dk1"/>
                </a:solidFill>
              </a:rPr>
              <a:t>Project code: 2024-1-RO01-KA220-HED-000248845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 Light"/>
              <a:buNone/>
            </a:pPr>
            <a:r>
              <a:t/>
            </a:r>
            <a:endParaRPr sz="2000"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 Light"/>
              <a:buNone/>
            </a:pPr>
            <a:r>
              <a:rPr lang="en-GB" sz="2000">
                <a:solidFill>
                  <a:schemeClr val="dk1"/>
                </a:solidFill>
              </a:rPr>
              <a:t>Project implementation: 01.09.2024-31.08.2026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 Light"/>
              <a:buNone/>
            </a:pPr>
            <a:r>
              <a:t/>
            </a:r>
            <a:endParaRPr b="1" sz="2000"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 Light"/>
              <a:buNone/>
            </a:pPr>
            <a:r>
              <a:t/>
            </a:r>
            <a:endParaRPr sz="2000"/>
          </a:p>
        </p:txBody>
      </p:sp>
      <p:sp>
        <p:nvSpPr>
          <p:cNvPr id="152" name="Google Shape;152;p1"/>
          <p:cNvSpPr txBox="1"/>
          <p:nvPr>
            <p:ph type="ctrTitle"/>
          </p:nvPr>
        </p:nvSpPr>
        <p:spPr>
          <a:xfrm>
            <a:off x="713225" y="785334"/>
            <a:ext cx="5950800" cy="180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/>
              <a:t>ELITE-AI</a:t>
            </a:r>
            <a:endParaRPr/>
          </a:p>
        </p:txBody>
      </p:sp>
      <p:sp>
        <p:nvSpPr>
          <p:cNvPr id="153" name="Google Shape;153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54" name="Google Shape;15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83490" y="973777"/>
            <a:ext cx="3240360" cy="1501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340540" y="403805"/>
            <a:ext cx="1485900" cy="4514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"/>
          <p:cNvSpPr txBox="1"/>
          <p:nvPr>
            <p:ph idx="12" type="sldNum"/>
          </p:nvPr>
        </p:nvSpPr>
        <p:spPr>
          <a:xfrm>
            <a:off x="8729911" y="237495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61" name="Google Shape;161;p2"/>
          <p:cNvSpPr txBox="1"/>
          <p:nvPr>
            <p:ph idx="1" type="body"/>
          </p:nvPr>
        </p:nvSpPr>
        <p:spPr>
          <a:xfrm>
            <a:off x="713225" y="1199425"/>
            <a:ext cx="7013100" cy="340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1587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/>
              <a:t>1. There will be a certificate of </a:t>
            </a:r>
            <a:r>
              <a:rPr lang="en-GB"/>
              <a:t>attendance</a:t>
            </a:r>
            <a:r>
              <a:rPr lang="en-GB"/>
              <a:t>, issued at the end of the event to all participants present in the call today, sent by email.</a:t>
            </a:r>
            <a:endParaRPr/>
          </a:p>
          <a:p>
            <a:pPr indent="0" lvl="0" marL="1587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1587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/>
              <a:t>2. The entire content of the Workshop (slides, links, etc.) will be made available to the direct participants after the event, via email.</a:t>
            </a:r>
            <a:endParaRPr/>
          </a:p>
          <a:p>
            <a:pPr indent="0" lvl="0" marL="1587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1587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/>
              <a:t>3. The same email will contain an evaluation questionnaire about </a:t>
            </a:r>
            <a:r>
              <a:rPr lang="en-GB"/>
              <a:t>today's</a:t>
            </a:r>
            <a:r>
              <a:rPr lang="en-GB"/>
              <a:t> Workshop, which you are kindly invited to fill in.</a:t>
            </a:r>
            <a:endParaRPr/>
          </a:p>
          <a:p>
            <a:pPr indent="0" lvl="0" marL="1587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1587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/>
              <a:t>4. The same email will contain a personalised list of </a:t>
            </a:r>
            <a:r>
              <a:rPr lang="en-GB"/>
              <a:t>attendance</a:t>
            </a:r>
            <a:r>
              <a:rPr lang="en-GB"/>
              <a:t>, which we would be grateful if you signed. </a:t>
            </a:r>
            <a:endParaRPr/>
          </a:p>
          <a:p>
            <a:pPr indent="0" lvl="0" marL="1587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1587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/>
              <a:t>5. In case Zoom stops operating, please connect to:</a:t>
            </a:r>
            <a:endParaRPr/>
          </a:p>
          <a:p>
            <a:pPr indent="0" lvl="0" marL="1587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1587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/>
              <a:t>https://teams.microsoft.com/l/meetup-join/19%3ameeting_Mjk3OGRmMmYtNTAzYS00Nzg1LTk1MGYtOGI3YjVkMjFlMmVi%40thread.v2/0?context=%7b%22Tid%22%3a%226e6ade15-296c-4224-ac58-1c8ec2fd53a8%22%2c%22Oid%22%3a%22e69a9a47-a5b7-4d5b-b086-3ffd40646e61%22%7d</a:t>
            </a:r>
            <a:endParaRPr/>
          </a:p>
        </p:txBody>
      </p:sp>
      <p:sp>
        <p:nvSpPr>
          <p:cNvPr id="162" name="Google Shape;162;p2"/>
          <p:cNvSpPr txBox="1"/>
          <p:nvPr>
            <p:ph type="title"/>
          </p:nvPr>
        </p:nvSpPr>
        <p:spPr>
          <a:xfrm>
            <a:off x="713250" y="53147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ubik"/>
              <a:buNone/>
            </a:pPr>
            <a:r>
              <a:rPr lang="en-GB"/>
              <a:t>Technicalities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4"/>
          <p:cNvSpPr txBox="1"/>
          <p:nvPr>
            <p:ph type="title"/>
          </p:nvPr>
        </p:nvSpPr>
        <p:spPr>
          <a:xfrm>
            <a:off x="713250" y="53147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chemeClr val="dk1"/>
                </a:solidFill>
              </a:rPr>
              <a:t>Partner Institutions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68" name="Google Shape;168;p4"/>
          <p:cNvSpPr txBox="1"/>
          <p:nvPr>
            <p:ph idx="1" type="body"/>
          </p:nvPr>
        </p:nvSpPr>
        <p:spPr>
          <a:xfrm>
            <a:off x="713250" y="986582"/>
            <a:ext cx="7013100" cy="2784214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298450" lvl="0" marL="457200" marR="27432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Livvic"/>
              <a:buAutoNum type="arabicPeriod"/>
            </a:pPr>
            <a:r>
              <a:rPr lang="en-GB" sz="2000">
                <a:solidFill>
                  <a:schemeClr val="dk1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Universitatea Transilvania din Brașov – Coordinator</a:t>
            </a:r>
            <a:endParaRPr/>
          </a:p>
          <a:p>
            <a:pPr indent="-298450" lvl="0" marL="457200" marR="27432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Livvic"/>
              <a:buAutoNum type="arabicPeriod"/>
            </a:pPr>
            <a:r>
              <a:rPr lang="en-GB" sz="2000">
                <a:solidFill>
                  <a:schemeClr val="dk1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Univerza V Mariboru – Partner 1</a:t>
            </a:r>
            <a:endParaRPr/>
          </a:p>
          <a:p>
            <a:pPr indent="-298450" lvl="0" marL="457200" marR="27432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Livvic"/>
              <a:buAutoNum type="arabicPeriod"/>
            </a:pPr>
            <a:r>
              <a:rPr lang="en-GB" sz="2000">
                <a:solidFill>
                  <a:schemeClr val="dk1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Universita degli Studi di Udine – Partner 2</a:t>
            </a:r>
            <a:endParaRPr/>
          </a:p>
          <a:p>
            <a:pPr indent="-298450" lvl="0" marL="457200" marR="27432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Livvic"/>
              <a:buAutoNum type="arabicPeriod"/>
            </a:pPr>
            <a:r>
              <a:rPr lang="en-GB" sz="2000">
                <a:solidFill>
                  <a:schemeClr val="dk1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Sveuciliste Jurja Dobrile u Puli – Partner 3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solidFill>
                <a:schemeClr val="dk1"/>
              </a:solidFill>
              <a:latin typeface="Comfortaa Medium"/>
              <a:ea typeface="Comfortaa Medium"/>
              <a:cs typeface="Comfortaa Medium"/>
              <a:sym typeface="Comfortaa Medium"/>
            </a:endParaRPr>
          </a:p>
        </p:txBody>
      </p:sp>
      <p:sp>
        <p:nvSpPr>
          <p:cNvPr id="169" name="Google Shape;169;p4"/>
          <p:cNvSpPr txBox="1"/>
          <p:nvPr>
            <p:ph idx="12" type="sldNum"/>
          </p:nvPr>
        </p:nvSpPr>
        <p:spPr>
          <a:xfrm>
            <a:off x="8785967" y="237868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grpSp>
        <p:nvGrpSpPr>
          <p:cNvPr id="170" name="Google Shape;170;p4"/>
          <p:cNvGrpSpPr/>
          <p:nvPr/>
        </p:nvGrpSpPr>
        <p:grpSpPr>
          <a:xfrm>
            <a:off x="553156" y="3578579"/>
            <a:ext cx="7292621" cy="956314"/>
            <a:chOff x="0" y="0"/>
            <a:chExt cx="5309891" cy="590822"/>
          </a:xfrm>
        </p:grpSpPr>
        <p:pic>
          <p:nvPicPr>
            <p:cNvPr id="171" name="Google Shape;171;p4"/>
            <p:cNvPicPr preferRelativeResize="0"/>
            <p:nvPr/>
          </p:nvPicPr>
          <p:blipFill rotWithShape="1">
            <a:blip r:embed="rId3">
              <a:alphaModFix/>
            </a:blip>
            <a:srcRect b="14064" l="5872" r="15826" t="13345"/>
            <a:stretch/>
          </p:blipFill>
          <p:spPr>
            <a:xfrm>
              <a:off x="0" y="23052"/>
              <a:ext cx="1183005" cy="51308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2" name="Google Shape;172;p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298601" y="0"/>
              <a:ext cx="906145" cy="5365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3" name="Google Shape;173;p4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658256" y="87958"/>
              <a:ext cx="1651635" cy="46926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4" name="Google Shape;174;p4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2400648" y="127272"/>
              <a:ext cx="1098550" cy="46355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5"/>
          <p:cNvSpPr txBox="1"/>
          <p:nvPr>
            <p:ph type="ctrTitle"/>
          </p:nvPr>
        </p:nvSpPr>
        <p:spPr>
          <a:xfrm>
            <a:off x="0" y="741049"/>
            <a:ext cx="2604722" cy="920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en-GB">
                <a:solidFill>
                  <a:schemeClr val="dk1"/>
                </a:solidFill>
              </a:rPr>
              <a:t>Logo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180" name="Google Shape;180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91734" y="2877310"/>
            <a:ext cx="5677241" cy="1525141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5"/>
          <p:cNvSpPr txBox="1"/>
          <p:nvPr/>
        </p:nvSpPr>
        <p:spPr>
          <a:xfrm>
            <a:off x="9001974" y="944786"/>
            <a:ext cx="284052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4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6"/>
          <p:cNvSpPr txBox="1"/>
          <p:nvPr>
            <p:ph type="ctrTitle"/>
          </p:nvPr>
        </p:nvSpPr>
        <p:spPr>
          <a:xfrm>
            <a:off x="0" y="237067"/>
            <a:ext cx="3486300" cy="512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en-GB" sz="2400">
                <a:solidFill>
                  <a:schemeClr val="dk1"/>
                </a:solidFill>
              </a:rPr>
              <a:t>Project Members</a:t>
            </a:r>
            <a:endParaRPr sz="2400">
              <a:solidFill>
                <a:schemeClr val="dk1"/>
              </a:solidFill>
            </a:endParaRPr>
          </a:p>
        </p:txBody>
      </p:sp>
      <p:sp>
        <p:nvSpPr>
          <p:cNvPr id="187" name="Google Shape;187;p6"/>
          <p:cNvSpPr txBox="1"/>
          <p:nvPr>
            <p:ph idx="1" type="subTitle"/>
          </p:nvPr>
        </p:nvSpPr>
        <p:spPr>
          <a:xfrm>
            <a:off x="122843" y="1045433"/>
            <a:ext cx="5363558" cy="386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b="1" lang="en-GB" sz="1400" u="sng"/>
              <a:t>UNITBV</a:t>
            </a:r>
            <a:r>
              <a:rPr b="1" lang="en-GB" sz="1400"/>
              <a:t>&gt;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b="1" lang="en-GB" sz="1400"/>
              <a:t>Andreea Nechifor, PhD - </a:t>
            </a:r>
            <a:r>
              <a:rPr lang="en-GB" sz="1400"/>
              <a:t>Project Manager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b="1" lang="en-GB" sz="1400"/>
              <a:t>Cristina Dimulescu, PhD - </a:t>
            </a:r>
            <a:r>
              <a:rPr lang="en-GB" sz="1400"/>
              <a:t>Project Member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b="1" sz="1400"/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b="1" lang="en-GB" sz="1400" u="sng"/>
              <a:t>UM</a:t>
            </a:r>
            <a:r>
              <a:rPr b="1" lang="en-GB" sz="1400"/>
              <a:t>&gt;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b="1" lang="en-GB" sz="1400"/>
              <a:t>Mojca Kompara Lukančič, PhD – </a:t>
            </a:r>
            <a:r>
              <a:rPr lang="en-GB" sz="1400"/>
              <a:t>Institut. Coord.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b="1" lang="en-GB" sz="1400"/>
              <a:t>Tilen Smajla, PhD - </a:t>
            </a:r>
            <a:r>
              <a:rPr lang="en-GB" sz="1400"/>
              <a:t>Project Member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b="1" sz="1400"/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b="1" lang="en-GB" sz="1400" u="sng"/>
              <a:t>UNIPU</a:t>
            </a:r>
            <a:r>
              <a:rPr b="1" lang="en-GB" sz="1400"/>
              <a:t>&gt;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b="1" lang="en-GB" sz="1400"/>
              <a:t>Iva Blažević, PhD - </a:t>
            </a:r>
            <a:r>
              <a:rPr lang="en-GB" sz="1400"/>
              <a:t>Institut. Coord.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b="1" lang="en-GB" sz="1400"/>
              <a:t>Jelena Gugić, PhD candidate - </a:t>
            </a:r>
            <a:r>
              <a:rPr lang="en-GB" sz="1400"/>
              <a:t>Project Member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b="1" sz="1400"/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b="1" lang="en-GB" sz="1400" u="sng"/>
              <a:t>UNIUD</a:t>
            </a:r>
            <a:r>
              <a:rPr b="1" lang="en-GB" sz="1400"/>
              <a:t>&gt;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b="1" lang="en-GB" sz="1400"/>
              <a:t>Francesco Costantini, PhD - </a:t>
            </a:r>
            <a:r>
              <a:rPr lang="en-GB" sz="1400"/>
              <a:t>Institut. Coord.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b="1" lang="en-GB" sz="1400"/>
              <a:t>Eleonora Gallitelli, PhD - </a:t>
            </a:r>
            <a:r>
              <a:rPr lang="en-GB" sz="1400"/>
              <a:t>Project Member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b="1" lang="en-GB" sz="1400"/>
              <a:t>Emanuela Li Destri, PhD candidate - </a:t>
            </a:r>
            <a:r>
              <a:rPr lang="en-GB" sz="1400"/>
              <a:t>Project Member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400"/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400"/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400"/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4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</p:txBody>
      </p:sp>
      <p:sp>
        <p:nvSpPr>
          <p:cNvPr id="188" name="Google Shape;188;p6"/>
          <p:cNvSpPr txBox="1"/>
          <p:nvPr>
            <p:ph idx="12" type="sldNum"/>
          </p:nvPr>
        </p:nvSpPr>
        <p:spPr>
          <a:xfrm>
            <a:off x="8778166" y="2390042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89" name="Google Shape;189;p6"/>
          <p:cNvSpPr txBox="1"/>
          <p:nvPr/>
        </p:nvSpPr>
        <p:spPr>
          <a:xfrm>
            <a:off x="552564" y="822929"/>
            <a:ext cx="4645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r>
              <a:rPr b="1" lang="en-GB">
                <a:solidFill>
                  <a:srgbClr val="7F7F7F"/>
                </a:solidFill>
              </a:rPr>
              <a:t>https</a:t>
            </a:r>
            <a:r>
              <a:rPr b="1" i="0" lang="en-GB" sz="14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//elite-ai.unitbv.ro/index.php/about-us/</a:t>
            </a:r>
            <a:endParaRPr/>
          </a:p>
        </p:txBody>
      </p:sp>
      <p:pic>
        <p:nvPicPr>
          <p:cNvPr id="190" name="Google Shape;190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09610" y="237067"/>
            <a:ext cx="1100456" cy="12288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847646" y="455486"/>
            <a:ext cx="1033990" cy="10339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283743" y="1550712"/>
            <a:ext cx="1213971" cy="12058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553420" y="1760721"/>
            <a:ext cx="1070880" cy="10262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623097" y="2570108"/>
            <a:ext cx="1101171" cy="12288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756549" y="2783642"/>
            <a:ext cx="919322" cy="10262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6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5265734" y="3853052"/>
            <a:ext cx="1112846" cy="12904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6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6459292" y="3921360"/>
            <a:ext cx="1038422" cy="10849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6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7553420" y="3964088"/>
            <a:ext cx="992824" cy="10421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ie chart with numbers and text&#10;&#10;AI-generated content may be incorrect." id="203" name="Google Shape;203;g3458f4b3618_0_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6713" y="1108711"/>
            <a:ext cx="4452841" cy="1864517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g3458f4b3618_0_14"/>
          <p:cNvSpPr txBox="1"/>
          <p:nvPr>
            <p:ph type="title"/>
          </p:nvPr>
        </p:nvSpPr>
        <p:spPr>
          <a:xfrm>
            <a:off x="2994785" y="203005"/>
            <a:ext cx="4773300" cy="106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 SemiBold"/>
              <a:buNone/>
            </a:pPr>
            <a:r>
              <a:rPr lang="en-GB"/>
              <a:t>Assessing the audience</a:t>
            </a:r>
            <a:endParaRPr/>
          </a:p>
        </p:txBody>
      </p:sp>
      <p:pic>
        <p:nvPicPr>
          <p:cNvPr descr="A pie chart with red and blue circles&#10;&#10;AI-generated content may be incorrect." id="205" name="Google Shape;205;g3458f4b3618_0_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151572" y="3067191"/>
            <a:ext cx="4616389" cy="1921999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g3458f4b3618_0_14"/>
          <p:cNvSpPr txBox="1"/>
          <p:nvPr/>
        </p:nvSpPr>
        <p:spPr>
          <a:xfrm>
            <a:off x="8771139" y="4385569"/>
            <a:ext cx="284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6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3458f4b3618_0_21"/>
          <p:cNvSpPr txBox="1"/>
          <p:nvPr>
            <p:ph idx="12" type="sldNum"/>
          </p:nvPr>
        </p:nvSpPr>
        <p:spPr>
          <a:xfrm>
            <a:off x="8754240" y="240650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212" name="Google Shape;212;g3458f4b3618_0_21"/>
          <p:cNvSpPr txBox="1"/>
          <p:nvPr>
            <p:ph type="ctrTitle"/>
          </p:nvPr>
        </p:nvSpPr>
        <p:spPr>
          <a:xfrm>
            <a:off x="713225" y="1265125"/>
            <a:ext cx="3135300" cy="1109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5200"/>
              <a:buNone/>
            </a:pPr>
            <a:r>
              <a:rPr lang="en-GB"/>
              <a:t>Q1 &amp; Q2</a:t>
            </a:r>
            <a:endParaRPr/>
          </a:p>
        </p:txBody>
      </p:sp>
      <p:sp>
        <p:nvSpPr>
          <p:cNvPr id="213" name="Google Shape;213;g3458f4b3618_0_21"/>
          <p:cNvSpPr txBox="1"/>
          <p:nvPr>
            <p:ph idx="1" type="subTitle"/>
          </p:nvPr>
        </p:nvSpPr>
        <p:spPr>
          <a:xfrm>
            <a:off x="106532" y="2603300"/>
            <a:ext cx="4313100" cy="12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ontserrat Light"/>
              <a:buNone/>
            </a:pPr>
            <a:r>
              <a:rPr lang="en-GB"/>
              <a:t>Mentimeter</a:t>
            </a:r>
            <a:endParaRPr/>
          </a:p>
          <a:p>
            <a:pPr indent="-342900" lvl="0" marL="4572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ontserrat Light"/>
              <a:buNone/>
            </a:pPr>
            <a:r>
              <a:t/>
            </a:r>
            <a:endParaRPr/>
          </a:p>
          <a:p>
            <a:pPr indent="-342900" lvl="0" marL="4572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ontserrat Light"/>
              <a:buNone/>
            </a:pPr>
            <a:r>
              <a:rPr lang="en-GB"/>
              <a:t>https://www.menti.com/al78tdmq3eqg</a:t>
            </a:r>
            <a:endParaRPr/>
          </a:p>
        </p:txBody>
      </p:sp>
      <p:pic>
        <p:nvPicPr>
          <p:cNvPr descr="A qr code on a white background&#10;&#10;AI-generated content may be incorrect." id="214" name="Google Shape;214;g3458f4b3618_0_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49025" y="896645"/>
            <a:ext cx="3600173" cy="36001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3458f4b3618_0_0"/>
          <p:cNvSpPr txBox="1"/>
          <p:nvPr>
            <p:ph type="title"/>
          </p:nvPr>
        </p:nvSpPr>
        <p:spPr>
          <a:xfrm>
            <a:off x="2561350" y="2991375"/>
            <a:ext cx="2743500" cy="61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GB"/>
              <a:t>― Someone Famous</a:t>
            </a:r>
            <a:endParaRPr/>
          </a:p>
        </p:txBody>
      </p:sp>
      <p:sp>
        <p:nvSpPr>
          <p:cNvPr id="220" name="Google Shape;220;g3458f4b3618_0_0"/>
          <p:cNvSpPr txBox="1"/>
          <p:nvPr>
            <p:ph idx="1" type="subTitle"/>
          </p:nvPr>
        </p:nvSpPr>
        <p:spPr>
          <a:xfrm>
            <a:off x="2527575" y="1514400"/>
            <a:ext cx="3819300" cy="1355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9144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GB"/>
              <a:t>"AI doesn't replace teachers – it empowers them to inspire.".</a:t>
            </a:r>
            <a:endParaRPr/>
          </a:p>
        </p:txBody>
      </p:sp>
      <p:sp>
        <p:nvSpPr>
          <p:cNvPr id="221" name="Google Shape;221;g3458f4b3618_0_0"/>
          <p:cNvSpPr txBox="1"/>
          <p:nvPr/>
        </p:nvSpPr>
        <p:spPr>
          <a:xfrm>
            <a:off x="1852688" y="1006950"/>
            <a:ext cx="750300" cy="78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Arial"/>
              <a:buNone/>
            </a:pPr>
            <a:r>
              <a:rPr b="0" i="0" lang="en-GB" sz="11200" u="none" cap="none" strike="noStrike">
                <a:solidFill>
                  <a:schemeClr val="lt1"/>
                </a:solidFill>
                <a:latin typeface="Cabin Medium"/>
                <a:ea typeface="Cabin Medium"/>
                <a:cs typeface="Cabin Medium"/>
                <a:sym typeface="Cabin Medium"/>
              </a:rPr>
              <a:t>“ </a:t>
            </a:r>
            <a:endParaRPr b="0" i="0" sz="300" u="none" cap="none" strike="noStrike">
              <a:solidFill>
                <a:schemeClr val="lt1"/>
              </a:solidFill>
              <a:latin typeface="Cabin Medium"/>
              <a:ea typeface="Cabin Medium"/>
              <a:cs typeface="Cabin Medium"/>
              <a:sym typeface="Cabin Medium"/>
            </a:endParaRPr>
          </a:p>
        </p:txBody>
      </p:sp>
      <p:sp>
        <p:nvSpPr>
          <p:cNvPr id="222" name="Google Shape;222;g3458f4b3618_0_0"/>
          <p:cNvSpPr txBox="1"/>
          <p:nvPr/>
        </p:nvSpPr>
        <p:spPr>
          <a:xfrm>
            <a:off x="5634363" y="2207475"/>
            <a:ext cx="712500" cy="78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Arial"/>
              <a:buNone/>
            </a:pPr>
            <a:r>
              <a:rPr b="0" i="0" lang="en-GB" sz="11200" u="none" cap="none" strike="noStrike">
                <a:solidFill>
                  <a:schemeClr val="lt1"/>
                </a:solidFill>
                <a:latin typeface="Cabin Medium"/>
                <a:ea typeface="Cabin Medium"/>
                <a:cs typeface="Cabin Medium"/>
                <a:sym typeface="Cabin Medium"/>
              </a:rPr>
              <a:t>” </a:t>
            </a:r>
            <a:endParaRPr b="0" i="0" sz="300" u="none" cap="none" strike="noStrike">
              <a:solidFill>
                <a:schemeClr val="lt1"/>
              </a:solidFill>
              <a:latin typeface="Cabin Medium"/>
              <a:ea typeface="Cabin Medium"/>
              <a:cs typeface="Cabin Medium"/>
              <a:sym typeface="Cabin Medium"/>
            </a:endParaRPr>
          </a:p>
        </p:txBody>
      </p:sp>
      <p:sp>
        <p:nvSpPr>
          <p:cNvPr id="223" name="Google Shape;223;g3458f4b3618_0_0"/>
          <p:cNvSpPr txBox="1"/>
          <p:nvPr/>
        </p:nvSpPr>
        <p:spPr>
          <a:xfrm>
            <a:off x="8760612" y="4405446"/>
            <a:ext cx="383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8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3458f4b3618_0_7"/>
          <p:cNvSpPr txBox="1"/>
          <p:nvPr>
            <p:ph idx="1" type="subTitle"/>
          </p:nvPr>
        </p:nvSpPr>
        <p:spPr>
          <a:xfrm>
            <a:off x="1551775" y="1171852"/>
            <a:ext cx="3847800" cy="1395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GB"/>
              <a:t>"I am not a threat to education - I am a challenge to outdated thinking. The real danger is a system that fears questions more than ignorance."</a:t>
            </a:r>
            <a:endParaRPr/>
          </a:p>
        </p:txBody>
      </p:sp>
      <p:sp>
        <p:nvSpPr>
          <p:cNvPr id="229" name="Google Shape;229;g3458f4b3618_0_7"/>
          <p:cNvSpPr txBox="1"/>
          <p:nvPr>
            <p:ph type="title"/>
          </p:nvPr>
        </p:nvSpPr>
        <p:spPr>
          <a:xfrm>
            <a:off x="1267690" y="2586732"/>
            <a:ext cx="3867900" cy="61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GB">
                <a:solidFill>
                  <a:schemeClr val="lt1"/>
                </a:solidFill>
              </a:rPr>
              <a:t>― </a:t>
            </a:r>
            <a:r>
              <a:rPr lang="en-GB"/>
              <a:t>Someone Else, Equally Famous</a:t>
            </a:r>
            <a:endParaRPr/>
          </a:p>
        </p:txBody>
      </p:sp>
      <p:sp>
        <p:nvSpPr>
          <p:cNvPr id="230" name="Google Shape;230;g3458f4b3618_0_7"/>
          <p:cNvSpPr txBox="1"/>
          <p:nvPr/>
        </p:nvSpPr>
        <p:spPr>
          <a:xfrm>
            <a:off x="857581" y="539500"/>
            <a:ext cx="620700" cy="112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Arial"/>
              <a:buNone/>
            </a:pPr>
            <a:r>
              <a:rPr b="0" i="0" lang="en-GB" sz="9600" u="none" cap="none" strike="noStrike">
                <a:solidFill>
                  <a:schemeClr val="lt1"/>
                </a:solidFill>
                <a:latin typeface="Cabin Medium"/>
                <a:ea typeface="Cabin Medium"/>
                <a:cs typeface="Cabin Medium"/>
                <a:sym typeface="Cabin Medium"/>
              </a:rPr>
              <a:t>“</a:t>
            </a:r>
            <a:r>
              <a:rPr b="0" i="0" lang="en-GB" sz="6000" u="none" cap="none" strike="noStrike">
                <a:solidFill>
                  <a:schemeClr val="lt1"/>
                </a:solidFill>
                <a:latin typeface="Cabin Medium"/>
                <a:ea typeface="Cabin Medium"/>
                <a:cs typeface="Cabin Medium"/>
                <a:sym typeface="Cabin Medium"/>
              </a:rPr>
              <a:t> </a:t>
            </a:r>
            <a:endParaRPr b="0" i="0" sz="6000" u="none" cap="none" strike="noStrike">
              <a:solidFill>
                <a:schemeClr val="lt1"/>
              </a:solidFill>
              <a:latin typeface="Cabin Medium"/>
              <a:ea typeface="Cabin Medium"/>
              <a:cs typeface="Cabin Medium"/>
              <a:sym typeface="Cabin Medium"/>
            </a:endParaRPr>
          </a:p>
        </p:txBody>
      </p:sp>
      <p:sp>
        <p:nvSpPr>
          <p:cNvPr id="231" name="Google Shape;231;g3458f4b3618_0_7"/>
          <p:cNvSpPr txBox="1"/>
          <p:nvPr/>
        </p:nvSpPr>
        <p:spPr>
          <a:xfrm>
            <a:off x="4661281" y="2179800"/>
            <a:ext cx="620700" cy="112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Arial"/>
              <a:buNone/>
            </a:pPr>
            <a:r>
              <a:rPr b="0" i="0" lang="en-GB" sz="9600" u="none" cap="none" strike="noStrike">
                <a:solidFill>
                  <a:schemeClr val="lt1"/>
                </a:solidFill>
                <a:latin typeface="Cabin Medium"/>
                <a:ea typeface="Cabin Medium"/>
                <a:cs typeface="Cabin Medium"/>
                <a:sym typeface="Cabin Medium"/>
              </a:rPr>
              <a:t>”</a:t>
            </a:r>
            <a:endParaRPr b="0" i="0" sz="9600" u="none" cap="none" strike="noStrike">
              <a:solidFill>
                <a:schemeClr val="lt1"/>
              </a:solidFill>
              <a:latin typeface="Cabin Medium"/>
              <a:ea typeface="Cabin Medium"/>
              <a:cs typeface="Cabin Medium"/>
              <a:sym typeface="Cabin Medium"/>
            </a:endParaRPr>
          </a:p>
        </p:txBody>
      </p:sp>
      <p:sp>
        <p:nvSpPr>
          <p:cNvPr id="232" name="Google Shape;232;g3458f4b3618_0_7"/>
          <p:cNvSpPr txBox="1"/>
          <p:nvPr/>
        </p:nvSpPr>
        <p:spPr>
          <a:xfrm>
            <a:off x="8946487" y="946746"/>
            <a:ext cx="383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9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9"/>
          <p:cNvSpPr txBox="1"/>
          <p:nvPr>
            <p:ph idx="1" type="body"/>
          </p:nvPr>
        </p:nvSpPr>
        <p:spPr>
          <a:xfrm>
            <a:off x="4398463" y="1394047"/>
            <a:ext cx="3594069" cy="257964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-GB"/>
              <a:t>The modernization of FL acquisition through digital tools and AI integration, empowering practitioners (students, teachers, researchers) with contemporary methods, specifically targeting the ESP field.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238" name="Google Shape;238;p9"/>
          <p:cNvSpPr txBox="1"/>
          <p:nvPr>
            <p:ph type="title"/>
          </p:nvPr>
        </p:nvSpPr>
        <p:spPr>
          <a:xfrm>
            <a:off x="713225" y="2034475"/>
            <a:ext cx="2521500" cy="106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GB"/>
              <a:t>Project Aim:</a:t>
            </a:r>
            <a:endParaRPr/>
          </a:p>
        </p:txBody>
      </p:sp>
      <p:sp>
        <p:nvSpPr>
          <p:cNvPr id="239" name="Google Shape;239;p9"/>
          <p:cNvSpPr txBox="1"/>
          <p:nvPr/>
        </p:nvSpPr>
        <p:spPr>
          <a:xfrm>
            <a:off x="8562176" y="4389125"/>
            <a:ext cx="491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10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10"/>
          <p:cNvSpPr txBox="1"/>
          <p:nvPr>
            <p:ph idx="1" type="subTitle"/>
          </p:nvPr>
        </p:nvSpPr>
        <p:spPr>
          <a:xfrm>
            <a:off x="1353749" y="1927550"/>
            <a:ext cx="2578800" cy="85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GB" sz="1200"/>
              <a:t>to review literature on AI integration in education, mainly in FL classes and especially regarding ESP environments</a:t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245" name="Google Shape;245;p10"/>
          <p:cNvSpPr txBox="1"/>
          <p:nvPr>
            <p:ph idx="6" type="subTitle"/>
          </p:nvPr>
        </p:nvSpPr>
        <p:spPr>
          <a:xfrm>
            <a:off x="1353745" y="1454025"/>
            <a:ext cx="18891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GB">
                <a:solidFill>
                  <a:schemeClr val="dk1"/>
                </a:solidFill>
              </a:rPr>
              <a:t>Introduction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46" name="Google Shape;246;p10"/>
          <p:cNvSpPr txBox="1"/>
          <p:nvPr>
            <p:ph idx="15" type="title"/>
          </p:nvPr>
        </p:nvSpPr>
        <p:spPr>
          <a:xfrm>
            <a:off x="713250" y="53147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GB">
                <a:solidFill>
                  <a:schemeClr val="dk1"/>
                </a:solidFill>
              </a:rPr>
              <a:t>Project Objectives (1):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47" name="Google Shape;247;p10"/>
          <p:cNvSpPr txBox="1"/>
          <p:nvPr>
            <p:ph idx="4" type="subTitle"/>
          </p:nvPr>
        </p:nvSpPr>
        <p:spPr>
          <a:xfrm>
            <a:off x="5175195" y="1454025"/>
            <a:ext cx="18891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GB">
                <a:solidFill>
                  <a:schemeClr val="dk1"/>
                </a:solidFill>
              </a:rPr>
              <a:t>Our outputs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48" name="Google Shape;248;p10"/>
          <p:cNvSpPr txBox="1"/>
          <p:nvPr>
            <p:ph idx="5" type="subTitle"/>
          </p:nvPr>
        </p:nvSpPr>
        <p:spPr>
          <a:xfrm>
            <a:off x="5175200" y="1927500"/>
            <a:ext cx="2578800" cy="85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274300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/>
              <a:t>to create online educational resources</a:t>
            </a:r>
            <a:endParaRPr sz="1400">
              <a:solidFill>
                <a:schemeClr val="dk1"/>
              </a:solidFill>
            </a:endParaRPr>
          </a:p>
        </p:txBody>
      </p:sp>
      <p:sp>
        <p:nvSpPr>
          <p:cNvPr id="249" name="Google Shape;249;p10"/>
          <p:cNvSpPr txBox="1"/>
          <p:nvPr>
            <p:ph idx="2" type="subTitle"/>
          </p:nvPr>
        </p:nvSpPr>
        <p:spPr>
          <a:xfrm>
            <a:off x="1353745" y="3246238"/>
            <a:ext cx="18891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GB">
                <a:solidFill>
                  <a:schemeClr val="dk1"/>
                </a:solidFill>
              </a:rPr>
              <a:t>Our work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50" name="Google Shape;250;p10"/>
          <p:cNvSpPr txBox="1"/>
          <p:nvPr>
            <p:ph idx="3" type="subTitle"/>
          </p:nvPr>
        </p:nvSpPr>
        <p:spPr>
          <a:xfrm>
            <a:off x="1353749" y="3719702"/>
            <a:ext cx="2578800" cy="85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274300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/>
              <a:t>to develop an AI solution database for ESP instruction</a:t>
            </a:r>
            <a:endParaRPr sz="1400">
              <a:solidFill>
                <a:schemeClr val="dk1"/>
              </a:solidFill>
            </a:endParaRPr>
          </a:p>
        </p:txBody>
      </p:sp>
      <p:sp>
        <p:nvSpPr>
          <p:cNvPr id="251" name="Google Shape;251;p10"/>
          <p:cNvSpPr txBox="1"/>
          <p:nvPr>
            <p:ph type="title"/>
          </p:nvPr>
        </p:nvSpPr>
        <p:spPr>
          <a:xfrm>
            <a:off x="4465400" y="1927500"/>
            <a:ext cx="5181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-GB"/>
              <a:t>02</a:t>
            </a:r>
            <a:endParaRPr/>
          </a:p>
        </p:txBody>
      </p:sp>
      <p:sp>
        <p:nvSpPr>
          <p:cNvPr id="252" name="Google Shape;252;p10"/>
          <p:cNvSpPr txBox="1"/>
          <p:nvPr>
            <p:ph idx="7" type="title"/>
          </p:nvPr>
        </p:nvSpPr>
        <p:spPr>
          <a:xfrm>
            <a:off x="643800" y="1927500"/>
            <a:ext cx="5181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-GB"/>
              <a:t>01</a:t>
            </a:r>
            <a:endParaRPr/>
          </a:p>
        </p:txBody>
      </p:sp>
      <p:sp>
        <p:nvSpPr>
          <p:cNvPr id="253" name="Google Shape;253;p10"/>
          <p:cNvSpPr txBox="1"/>
          <p:nvPr>
            <p:ph idx="14" type="title"/>
          </p:nvPr>
        </p:nvSpPr>
        <p:spPr>
          <a:xfrm>
            <a:off x="643950" y="3719725"/>
            <a:ext cx="5181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-GB"/>
              <a:t>03</a:t>
            </a:r>
            <a:endParaRPr/>
          </a:p>
        </p:txBody>
      </p:sp>
      <p:sp>
        <p:nvSpPr>
          <p:cNvPr id="254" name="Google Shape;254;p10"/>
          <p:cNvSpPr txBox="1"/>
          <p:nvPr>
            <p:ph idx="8" type="subTitle"/>
          </p:nvPr>
        </p:nvSpPr>
        <p:spPr>
          <a:xfrm>
            <a:off x="5175195" y="3246238"/>
            <a:ext cx="18891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GB">
                <a:solidFill>
                  <a:schemeClr val="dk1"/>
                </a:solidFill>
              </a:rPr>
              <a:t>Our subjects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55" name="Google Shape;255;p10"/>
          <p:cNvSpPr txBox="1"/>
          <p:nvPr>
            <p:ph idx="13" type="title"/>
          </p:nvPr>
        </p:nvSpPr>
        <p:spPr>
          <a:xfrm>
            <a:off x="4465400" y="3719725"/>
            <a:ext cx="5181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-GB"/>
              <a:t>04</a:t>
            </a:r>
            <a:endParaRPr/>
          </a:p>
        </p:txBody>
      </p:sp>
      <p:sp>
        <p:nvSpPr>
          <p:cNvPr id="256" name="Google Shape;256;p10"/>
          <p:cNvSpPr txBox="1"/>
          <p:nvPr>
            <p:ph idx="9" type="subTitle"/>
          </p:nvPr>
        </p:nvSpPr>
        <p:spPr>
          <a:xfrm>
            <a:off x="5175200" y="3719701"/>
            <a:ext cx="2578800" cy="102163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GB" sz="1400"/>
              <a:t>to implement AI tools across teaching, learning, and assessment levels</a:t>
            </a:r>
            <a:endParaRPr sz="1400">
              <a:solidFill>
                <a:schemeClr val="dk1"/>
              </a:solidFill>
            </a:endParaRPr>
          </a:p>
        </p:txBody>
      </p:sp>
      <p:sp>
        <p:nvSpPr>
          <p:cNvPr id="257" name="Google Shape;257;p10"/>
          <p:cNvSpPr txBox="1"/>
          <p:nvPr/>
        </p:nvSpPr>
        <p:spPr>
          <a:xfrm>
            <a:off x="8778241" y="4345576"/>
            <a:ext cx="38343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lang="en-GB"/>
              <a:t>1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1"/>
          <p:cNvSpPr txBox="1"/>
          <p:nvPr>
            <p:ph idx="1" type="subTitle"/>
          </p:nvPr>
        </p:nvSpPr>
        <p:spPr>
          <a:xfrm>
            <a:off x="1090649" y="2034003"/>
            <a:ext cx="2578800" cy="60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GB"/>
              <a:t>to identify best practices</a:t>
            </a:r>
            <a:endParaRPr/>
          </a:p>
        </p:txBody>
      </p:sp>
      <p:sp>
        <p:nvSpPr>
          <p:cNvPr id="263" name="Google Shape;263;p11"/>
          <p:cNvSpPr txBox="1"/>
          <p:nvPr>
            <p:ph idx="5" type="title"/>
          </p:nvPr>
        </p:nvSpPr>
        <p:spPr>
          <a:xfrm>
            <a:off x="6513299" y="1270440"/>
            <a:ext cx="5181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-GB"/>
              <a:t>02</a:t>
            </a:r>
            <a:endParaRPr/>
          </a:p>
        </p:txBody>
      </p:sp>
      <p:sp>
        <p:nvSpPr>
          <p:cNvPr id="264" name="Google Shape;264;p11"/>
          <p:cNvSpPr txBox="1"/>
          <p:nvPr>
            <p:ph idx="2" type="subTitle"/>
          </p:nvPr>
        </p:nvSpPr>
        <p:spPr>
          <a:xfrm>
            <a:off x="1435500" y="1653100"/>
            <a:ext cx="1889100" cy="3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GB"/>
              <a:t>Introduction</a:t>
            </a:r>
            <a:endParaRPr/>
          </a:p>
        </p:txBody>
      </p:sp>
      <p:sp>
        <p:nvSpPr>
          <p:cNvPr id="265" name="Google Shape;265;p11"/>
          <p:cNvSpPr txBox="1"/>
          <p:nvPr>
            <p:ph type="title"/>
          </p:nvPr>
        </p:nvSpPr>
        <p:spPr>
          <a:xfrm>
            <a:off x="2120999" y="1262365"/>
            <a:ext cx="5181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-GB"/>
              <a:t>01</a:t>
            </a:r>
            <a:endParaRPr/>
          </a:p>
        </p:txBody>
      </p:sp>
      <p:sp>
        <p:nvSpPr>
          <p:cNvPr id="266" name="Google Shape;266;p11"/>
          <p:cNvSpPr txBox="1"/>
          <p:nvPr>
            <p:ph idx="3" type="subTitle"/>
          </p:nvPr>
        </p:nvSpPr>
        <p:spPr>
          <a:xfrm>
            <a:off x="5482949" y="2042078"/>
            <a:ext cx="2578800" cy="757566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GB" sz="1600"/>
              <a:t>to integrate AI into language acquisition methodologies</a:t>
            </a:r>
            <a:endParaRPr/>
          </a:p>
        </p:txBody>
      </p:sp>
      <p:sp>
        <p:nvSpPr>
          <p:cNvPr id="267" name="Google Shape;267;p11"/>
          <p:cNvSpPr txBox="1"/>
          <p:nvPr>
            <p:ph idx="4" type="subTitle"/>
          </p:nvPr>
        </p:nvSpPr>
        <p:spPr>
          <a:xfrm>
            <a:off x="5827800" y="1661175"/>
            <a:ext cx="1889100" cy="3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GB"/>
              <a:t>Our work</a:t>
            </a:r>
            <a:endParaRPr/>
          </a:p>
        </p:txBody>
      </p:sp>
      <p:sp>
        <p:nvSpPr>
          <p:cNvPr id="268" name="Google Shape;268;p11"/>
          <p:cNvSpPr txBox="1"/>
          <p:nvPr>
            <p:ph idx="7" type="subTitle"/>
          </p:nvPr>
        </p:nvSpPr>
        <p:spPr>
          <a:xfrm>
            <a:off x="1079850" y="3828875"/>
            <a:ext cx="2578800" cy="64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GB"/>
              <a:t>to develop training materials</a:t>
            </a:r>
            <a:endParaRPr/>
          </a:p>
        </p:txBody>
      </p:sp>
      <p:sp>
        <p:nvSpPr>
          <p:cNvPr id="269" name="Google Shape;269;p11"/>
          <p:cNvSpPr txBox="1"/>
          <p:nvPr>
            <p:ph idx="8" type="subTitle"/>
          </p:nvPr>
        </p:nvSpPr>
        <p:spPr>
          <a:xfrm>
            <a:off x="1424700" y="3447939"/>
            <a:ext cx="1889100" cy="3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GB"/>
              <a:t>Our output</a:t>
            </a:r>
            <a:endParaRPr/>
          </a:p>
        </p:txBody>
      </p:sp>
      <p:sp>
        <p:nvSpPr>
          <p:cNvPr id="270" name="Google Shape;270;p11"/>
          <p:cNvSpPr txBox="1"/>
          <p:nvPr>
            <p:ph idx="9" type="title"/>
          </p:nvPr>
        </p:nvSpPr>
        <p:spPr>
          <a:xfrm>
            <a:off x="2110199" y="3057240"/>
            <a:ext cx="5181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-GB"/>
              <a:t>03</a:t>
            </a:r>
            <a:endParaRPr/>
          </a:p>
        </p:txBody>
      </p:sp>
      <p:sp>
        <p:nvSpPr>
          <p:cNvPr id="271" name="Google Shape;271;p11"/>
          <p:cNvSpPr txBox="1"/>
          <p:nvPr>
            <p:ph idx="13" type="subTitle"/>
          </p:nvPr>
        </p:nvSpPr>
        <p:spPr>
          <a:xfrm>
            <a:off x="5472149" y="3836950"/>
            <a:ext cx="2870339" cy="64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GB" sz="1400"/>
              <a:t>to evaluate their impact on teachers, students and researchers</a:t>
            </a:r>
            <a:endParaRPr sz="1400"/>
          </a:p>
        </p:txBody>
      </p:sp>
      <p:sp>
        <p:nvSpPr>
          <p:cNvPr id="272" name="Google Shape;272;p11"/>
          <p:cNvSpPr txBox="1"/>
          <p:nvPr>
            <p:ph idx="14" type="subTitle"/>
          </p:nvPr>
        </p:nvSpPr>
        <p:spPr>
          <a:xfrm>
            <a:off x="5817000" y="3456014"/>
            <a:ext cx="1889100" cy="3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GB"/>
              <a:t>Our subjects</a:t>
            </a:r>
            <a:endParaRPr/>
          </a:p>
        </p:txBody>
      </p:sp>
      <p:sp>
        <p:nvSpPr>
          <p:cNvPr id="273" name="Google Shape;273;p11"/>
          <p:cNvSpPr txBox="1"/>
          <p:nvPr>
            <p:ph idx="15" type="title"/>
          </p:nvPr>
        </p:nvSpPr>
        <p:spPr>
          <a:xfrm>
            <a:off x="6502499" y="3065315"/>
            <a:ext cx="5181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-GB"/>
              <a:t>04</a:t>
            </a:r>
            <a:endParaRPr/>
          </a:p>
        </p:txBody>
      </p:sp>
      <p:sp>
        <p:nvSpPr>
          <p:cNvPr id="274" name="Google Shape;274;p11"/>
          <p:cNvSpPr txBox="1"/>
          <p:nvPr>
            <p:ph idx="6" type="title"/>
          </p:nvPr>
        </p:nvSpPr>
        <p:spPr>
          <a:xfrm>
            <a:off x="713250" y="53147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ubik"/>
              <a:buNone/>
            </a:pPr>
            <a:r>
              <a:rPr lang="en-GB"/>
              <a:t>Project Objectives (2):</a:t>
            </a:r>
            <a:endParaRPr/>
          </a:p>
        </p:txBody>
      </p:sp>
      <p:sp>
        <p:nvSpPr>
          <p:cNvPr id="275" name="Google Shape;275;p11"/>
          <p:cNvSpPr txBox="1"/>
          <p:nvPr/>
        </p:nvSpPr>
        <p:spPr>
          <a:xfrm>
            <a:off x="8974223" y="950286"/>
            <a:ext cx="38343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lang="en-GB"/>
              <a:t>2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12"/>
          <p:cNvSpPr txBox="1"/>
          <p:nvPr>
            <p:ph type="title"/>
          </p:nvPr>
        </p:nvSpPr>
        <p:spPr>
          <a:xfrm>
            <a:off x="713225" y="1167025"/>
            <a:ext cx="3274200" cy="283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GB">
                <a:solidFill>
                  <a:schemeClr val="dk1"/>
                </a:solidFill>
              </a:rPr>
              <a:t>Metrics</a:t>
            </a:r>
            <a:endParaRPr/>
          </a:p>
        </p:txBody>
      </p:sp>
      <p:sp>
        <p:nvSpPr>
          <p:cNvPr id="281" name="Google Shape;281;p12"/>
          <p:cNvSpPr txBox="1"/>
          <p:nvPr>
            <p:ph idx="1" type="body"/>
          </p:nvPr>
        </p:nvSpPr>
        <p:spPr>
          <a:xfrm>
            <a:off x="3814354" y="2591889"/>
            <a:ext cx="4693920" cy="18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85750" lvl="0" marL="28575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NTR"/>
              <a:buChar char="🎯"/>
            </a:pPr>
            <a:r>
              <a:rPr lang="en-GB" sz="2400"/>
              <a:t>4 Work packages</a:t>
            </a:r>
            <a:endParaRPr/>
          </a:p>
          <a:p>
            <a:pPr indent="-285750" lvl="0" marL="28575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NTR"/>
              <a:buChar char="🎯"/>
            </a:pPr>
            <a:r>
              <a:rPr lang="en-GB" sz="2400"/>
              <a:t>18 dedicated activities</a:t>
            </a:r>
            <a:endParaRPr/>
          </a:p>
          <a:p>
            <a:pPr indent="-285750" lvl="0" marL="28575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NTR"/>
              <a:buChar char="🎯"/>
            </a:pPr>
            <a:r>
              <a:rPr lang="en-GB" sz="2400"/>
              <a:t>15 outputs</a:t>
            </a:r>
            <a:endParaRPr sz="2400"/>
          </a:p>
        </p:txBody>
      </p:sp>
      <p:sp>
        <p:nvSpPr>
          <p:cNvPr id="282" name="Google Shape;282;p12"/>
          <p:cNvSpPr txBox="1"/>
          <p:nvPr/>
        </p:nvSpPr>
        <p:spPr>
          <a:xfrm>
            <a:off x="8941014" y="2438000"/>
            <a:ext cx="38343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lang="en-GB"/>
              <a:t>3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screenshot of a white background&#10;&#10;AI-generated content may be incorrect." id="287" name="Google Shape;287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79520" y="3703738"/>
            <a:ext cx="5287840" cy="1388058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13"/>
          <p:cNvSpPr txBox="1"/>
          <p:nvPr>
            <p:ph type="ctrTitle"/>
          </p:nvPr>
        </p:nvSpPr>
        <p:spPr>
          <a:xfrm>
            <a:off x="112673" y="191149"/>
            <a:ext cx="6009451" cy="920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en-GB">
                <a:solidFill>
                  <a:schemeClr val="dk1"/>
                </a:solidFill>
              </a:rPr>
              <a:t>Project Results: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89" name="Google Shape;289;p13"/>
          <p:cNvSpPr txBox="1"/>
          <p:nvPr/>
        </p:nvSpPr>
        <p:spPr>
          <a:xfrm>
            <a:off x="-183150" y="2795798"/>
            <a:ext cx="6601096" cy="18158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1" marL="8001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GB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 handbook on AI integration in FL/ESP education </a:t>
            </a:r>
            <a:endParaRPr/>
          </a:p>
          <a:p>
            <a:pPr indent="-342900" lvl="1" marL="8001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GB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 repository of AI solutions for ESP </a:t>
            </a:r>
            <a:endParaRPr/>
          </a:p>
          <a:p>
            <a:pPr indent="-342900" lvl="1" marL="8001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GB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an online lesson plan for AI in ESP language acquisition </a:t>
            </a:r>
            <a:endParaRPr/>
          </a:p>
          <a:p>
            <a:pPr indent="-342900" lvl="1" marL="8001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GB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 workshops for stakeholders in applied linguistics </a:t>
            </a:r>
            <a:endParaRPr/>
          </a:p>
          <a:p>
            <a:pPr indent="-342900" lvl="1" marL="8001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GB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6 research articles </a:t>
            </a:r>
            <a:endParaRPr/>
          </a:p>
          <a:p>
            <a:pPr indent="-342900" lvl="1" marL="8001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GB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 observation sheets databases </a:t>
            </a:r>
            <a:endParaRPr/>
          </a:p>
          <a:p>
            <a:pPr indent="-342900" lvl="1" marL="8001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GB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 manuals for quality assurance and ethics </a:t>
            </a:r>
            <a:endParaRPr/>
          </a:p>
          <a:p>
            <a:pPr indent="-342900" lvl="1" marL="8001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GB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 method guide on AI enhanced language acquisition</a:t>
            </a:r>
            <a:endParaRPr/>
          </a:p>
        </p:txBody>
      </p:sp>
      <p:sp>
        <p:nvSpPr>
          <p:cNvPr id="290" name="Google Shape;290;p13"/>
          <p:cNvSpPr txBox="1"/>
          <p:nvPr/>
        </p:nvSpPr>
        <p:spPr>
          <a:xfrm>
            <a:off x="8925334" y="957660"/>
            <a:ext cx="38343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lang="en-GB"/>
              <a:t>4</a:t>
            </a:r>
            <a:endParaRPr/>
          </a:p>
        </p:txBody>
      </p:sp>
      <p:pic>
        <p:nvPicPr>
          <p:cNvPr descr="A screenshot of a screen&#10;&#10;AI-generated content may be incorrect." id="291" name="Google Shape;291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689934" y="888769"/>
            <a:ext cx="6122124" cy="13757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14"/>
          <p:cNvSpPr txBox="1"/>
          <p:nvPr>
            <p:ph type="title"/>
          </p:nvPr>
        </p:nvSpPr>
        <p:spPr>
          <a:xfrm>
            <a:off x="390180" y="270218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/>
              <a:t>Project Innovation:</a:t>
            </a:r>
            <a:endParaRPr/>
          </a:p>
        </p:txBody>
      </p:sp>
      <p:pic>
        <p:nvPicPr>
          <p:cNvPr descr="A screenshot of a computer&#10;&#10;AI-generated content may be incorrect." id="297" name="Google Shape;297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7723" y="780493"/>
            <a:ext cx="7385659" cy="4092789"/>
          </a:xfrm>
          <a:prstGeom prst="rect">
            <a:avLst/>
          </a:prstGeom>
          <a:noFill/>
          <a:ln>
            <a:noFill/>
          </a:ln>
        </p:spPr>
      </p:pic>
      <p:sp>
        <p:nvSpPr>
          <p:cNvPr id="298" name="Google Shape;298;p14"/>
          <p:cNvSpPr txBox="1"/>
          <p:nvPr/>
        </p:nvSpPr>
        <p:spPr>
          <a:xfrm>
            <a:off x="8718528" y="4397829"/>
            <a:ext cx="38343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lang="en-GB"/>
              <a:t>5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15"/>
          <p:cNvSpPr txBox="1"/>
          <p:nvPr>
            <p:ph idx="5" type="subTitle"/>
          </p:nvPr>
        </p:nvSpPr>
        <p:spPr>
          <a:xfrm>
            <a:off x="270036" y="1802621"/>
            <a:ext cx="3998462" cy="3184874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/>
              <a:t> </a:t>
            </a:r>
            <a:r>
              <a:rPr lang="en-GB" sz="1100"/>
              <a:t>Diverse linguistic and cultural perspectives are integrated, tapping into a wealth of linguistic diversity, </a:t>
            </a:r>
            <a:r>
              <a:rPr b="1" lang="en-GB" sz="1100">
                <a:solidFill>
                  <a:srgbClr val="E86B0B"/>
                </a:solidFill>
              </a:rPr>
              <a:t>enabling the pooling of linguistic resources from various member states, creating a more comprehensive and varied language learning experience, and allowing for the aggregation of data from diverse linguistic contexts</a:t>
            </a:r>
            <a:r>
              <a:rPr lang="en-GB" sz="1100">
                <a:solidFill>
                  <a:srgbClr val="E86B0B"/>
                </a:solidFill>
              </a:rPr>
              <a:t>.</a:t>
            </a:r>
            <a:r>
              <a:rPr lang="en-GB" sz="1100"/>
              <a:t> The scale of data collection provides more robust insights into the effectiveness of AI-driven language learning methods across different languages and cultural backgrounds, forming best practices and contributing to the continuous improvement of language education strategies.</a:t>
            </a:r>
            <a:endParaRPr sz="1000"/>
          </a:p>
        </p:txBody>
      </p:sp>
      <p:sp>
        <p:nvSpPr>
          <p:cNvPr id="304" name="Google Shape;304;p15"/>
          <p:cNvSpPr txBox="1"/>
          <p:nvPr>
            <p:ph idx="15" type="title"/>
          </p:nvPr>
        </p:nvSpPr>
        <p:spPr>
          <a:xfrm>
            <a:off x="356308" y="174629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/>
              <a:t>Added Value at an EU Level (1):</a:t>
            </a:r>
            <a:endParaRPr/>
          </a:p>
        </p:txBody>
      </p:sp>
      <p:sp>
        <p:nvSpPr>
          <p:cNvPr id="305" name="Google Shape;305;p15"/>
          <p:cNvSpPr txBox="1"/>
          <p:nvPr>
            <p:ph idx="6" type="title"/>
          </p:nvPr>
        </p:nvSpPr>
        <p:spPr>
          <a:xfrm>
            <a:off x="108776" y="1546124"/>
            <a:ext cx="3777698" cy="56214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GB"/>
              <a:t>managing </a:t>
            </a:r>
            <a:br>
              <a:rPr lang="en-GB"/>
            </a:br>
            <a:r>
              <a:rPr lang="en-GB"/>
              <a:t>linguistic diversity</a:t>
            </a:r>
            <a:endParaRPr/>
          </a:p>
        </p:txBody>
      </p:sp>
      <p:sp>
        <p:nvSpPr>
          <p:cNvPr id="306" name="Google Shape;306;p15"/>
          <p:cNvSpPr txBox="1"/>
          <p:nvPr>
            <p:ph type="title"/>
          </p:nvPr>
        </p:nvSpPr>
        <p:spPr>
          <a:xfrm>
            <a:off x="3843624" y="1537053"/>
            <a:ext cx="4413065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GB"/>
              <a:t>harmonizing</a:t>
            </a:r>
            <a:br>
              <a:rPr lang="en-GB"/>
            </a:br>
            <a:r>
              <a:rPr lang="en-GB"/>
              <a:t> educational standards</a:t>
            </a:r>
            <a:endParaRPr/>
          </a:p>
        </p:txBody>
      </p:sp>
      <p:sp>
        <p:nvSpPr>
          <p:cNvPr id="307" name="Google Shape;307;p15"/>
          <p:cNvSpPr txBox="1"/>
          <p:nvPr>
            <p:ph idx="1" type="subTitle"/>
          </p:nvPr>
        </p:nvSpPr>
        <p:spPr>
          <a:xfrm>
            <a:off x="4268498" y="2103970"/>
            <a:ext cx="3634261" cy="23756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/>
              <a:t>by </a:t>
            </a:r>
            <a:r>
              <a:rPr b="1" lang="en-GB" sz="1100">
                <a:solidFill>
                  <a:srgbClr val="E86B0B"/>
                </a:solidFill>
              </a:rPr>
              <a:t>aligning methodologies, assessment criteria, and learning outcomes, according to a cohesive European approach to language education</a:t>
            </a:r>
            <a:r>
              <a:rPr lang="en-GB" sz="1100">
                <a:solidFill>
                  <a:srgbClr val="E86B0B"/>
                </a:solidFill>
              </a:rPr>
              <a:t>. </a:t>
            </a:r>
            <a:r>
              <a:rPr lang="en-GB" sz="1100"/>
              <a:t>This standardization ensures consistency and facilitates </a:t>
            </a:r>
            <a:r>
              <a:rPr b="1" lang="en-GB" sz="1100">
                <a:solidFill>
                  <a:srgbClr val="E86B0B"/>
                </a:solidFill>
              </a:rPr>
              <a:t>cross-border recognition of language proficiency, gaining broader transnational recognition, enhancing the credibility </a:t>
            </a:r>
            <a:r>
              <a:rPr lang="en-GB" sz="1100"/>
              <a:t>and acceptance of the project's results, such as </a:t>
            </a:r>
            <a:r>
              <a:rPr b="1" lang="en-GB" sz="1100">
                <a:solidFill>
                  <a:srgbClr val="E86B0B"/>
                </a:solidFill>
              </a:rPr>
              <a:t>standardized</a:t>
            </a:r>
            <a:r>
              <a:rPr lang="en-GB" sz="1100"/>
              <a:t> language proficiency assessments and </a:t>
            </a:r>
            <a:r>
              <a:rPr b="1" lang="en-GB" sz="1100">
                <a:solidFill>
                  <a:srgbClr val="E86B0B"/>
                </a:solidFill>
              </a:rPr>
              <a:t>innovative language learning methodologies</a:t>
            </a:r>
            <a:r>
              <a:rPr lang="en-GB" sz="1100"/>
              <a:t>.</a:t>
            </a:r>
            <a:endParaRPr sz="1000"/>
          </a:p>
        </p:txBody>
      </p:sp>
      <p:sp>
        <p:nvSpPr>
          <p:cNvPr id="308" name="Google Shape;308;p15"/>
          <p:cNvSpPr/>
          <p:nvPr/>
        </p:nvSpPr>
        <p:spPr>
          <a:xfrm flipH="1" rot="-8100000">
            <a:off x="1602323" y="1105152"/>
            <a:ext cx="863802" cy="863802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09" name="Google Shape;309;p15"/>
          <p:cNvGrpSpPr/>
          <p:nvPr/>
        </p:nvGrpSpPr>
        <p:grpSpPr>
          <a:xfrm>
            <a:off x="5684393" y="994790"/>
            <a:ext cx="365764" cy="330092"/>
            <a:chOff x="866243" y="2291587"/>
            <a:chExt cx="415546" cy="355053"/>
          </a:xfrm>
        </p:grpSpPr>
        <p:sp>
          <p:nvSpPr>
            <p:cNvPr id="310" name="Google Shape;310;p15"/>
            <p:cNvSpPr/>
            <p:nvPr/>
          </p:nvSpPr>
          <p:spPr>
            <a:xfrm>
              <a:off x="1053756" y="2523748"/>
              <a:ext cx="103998" cy="81706"/>
            </a:xfrm>
            <a:custGeom>
              <a:rect b="b" l="l" r="r" t="t"/>
              <a:pathLst>
                <a:path extrusionOk="0" h="2573" w="3275">
                  <a:moveTo>
                    <a:pt x="2358" y="393"/>
                  </a:moveTo>
                  <a:cubicBezTo>
                    <a:pt x="2418" y="393"/>
                    <a:pt x="2465" y="429"/>
                    <a:pt x="2489" y="488"/>
                  </a:cubicBezTo>
                  <a:lnTo>
                    <a:pt x="2823" y="1262"/>
                  </a:lnTo>
                  <a:cubicBezTo>
                    <a:pt x="2846" y="1322"/>
                    <a:pt x="2823" y="1405"/>
                    <a:pt x="2739" y="1441"/>
                  </a:cubicBezTo>
                  <a:lnTo>
                    <a:pt x="989" y="2179"/>
                  </a:lnTo>
                  <a:cubicBezTo>
                    <a:pt x="977" y="2179"/>
                    <a:pt x="953" y="2203"/>
                    <a:pt x="929" y="2203"/>
                  </a:cubicBezTo>
                  <a:cubicBezTo>
                    <a:pt x="870" y="2203"/>
                    <a:pt x="822" y="2167"/>
                    <a:pt x="787" y="2108"/>
                  </a:cubicBezTo>
                  <a:lnTo>
                    <a:pt x="465" y="1334"/>
                  </a:lnTo>
                  <a:cubicBezTo>
                    <a:pt x="441" y="1262"/>
                    <a:pt x="465" y="1191"/>
                    <a:pt x="537" y="1155"/>
                  </a:cubicBezTo>
                  <a:lnTo>
                    <a:pt x="2299" y="417"/>
                  </a:lnTo>
                  <a:cubicBezTo>
                    <a:pt x="2311" y="417"/>
                    <a:pt x="2322" y="393"/>
                    <a:pt x="2358" y="393"/>
                  </a:cubicBezTo>
                  <a:close/>
                  <a:moveTo>
                    <a:pt x="2358" y="0"/>
                  </a:moveTo>
                  <a:cubicBezTo>
                    <a:pt x="2287" y="0"/>
                    <a:pt x="2227" y="12"/>
                    <a:pt x="2144" y="36"/>
                  </a:cubicBezTo>
                  <a:lnTo>
                    <a:pt x="394" y="786"/>
                  </a:lnTo>
                  <a:cubicBezTo>
                    <a:pt x="120" y="905"/>
                    <a:pt x="1" y="1203"/>
                    <a:pt x="108" y="1465"/>
                  </a:cubicBezTo>
                  <a:lnTo>
                    <a:pt x="429" y="2239"/>
                  </a:lnTo>
                  <a:cubicBezTo>
                    <a:pt x="525" y="2441"/>
                    <a:pt x="703" y="2572"/>
                    <a:pt x="929" y="2572"/>
                  </a:cubicBezTo>
                  <a:cubicBezTo>
                    <a:pt x="1001" y="2572"/>
                    <a:pt x="1060" y="2560"/>
                    <a:pt x="1132" y="2524"/>
                  </a:cubicBezTo>
                  <a:lnTo>
                    <a:pt x="2894" y="1786"/>
                  </a:lnTo>
                  <a:cubicBezTo>
                    <a:pt x="3156" y="1679"/>
                    <a:pt x="3275" y="1370"/>
                    <a:pt x="3180" y="1096"/>
                  </a:cubicBezTo>
                  <a:lnTo>
                    <a:pt x="2846" y="322"/>
                  </a:lnTo>
                  <a:cubicBezTo>
                    <a:pt x="2763" y="131"/>
                    <a:pt x="2584" y="0"/>
                    <a:pt x="235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1" name="Google Shape;311;p15"/>
            <p:cNvSpPr/>
            <p:nvPr/>
          </p:nvSpPr>
          <p:spPr>
            <a:xfrm>
              <a:off x="1076461" y="2409176"/>
              <a:ext cx="79419" cy="60525"/>
            </a:xfrm>
            <a:custGeom>
              <a:rect b="b" l="l" r="r" t="t"/>
              <a:pathLst>
                <a:path extrusionOk="0" h="1906" w="2501">
                  <a:moveTo>
                    <a:pt x="1250" y="370"/>
                  </a:moveTo>
                  <a:cubicBezTo>
                    <a:pt x="1715" y="370"/>
                    <a:pt x="2119" y="620"/>
                    <a:pt x="2119" y="941"/>
                  </a:cubicBezTo>
                  <a:cubicBezTo>
                    <a:pt x="2119" y="1251"/>
                    <a:pt x="1715" y="1501"/>
                    <a:pt x="1250" y="1501"/>
                  </a:cubicBezTo>
                  <a:cubicBezTo>
                    <a:pt x="798" y="1501"/>
                    <a:pt x="393" y="1251"/>
                    <a:pt x="393" y="941"/>
                  </a:cubicBezTo>
                  <a:cubicBezTo>
                    <a:pt x="393" y="620"/>
                    <a:pt x="786" y="370"/>
                    <a:pt x="1250" y="370"/>
                  </a:cubicBezTo>
                  <a:close/>
                  <a:moveTo>
                    <a:pt x="1250" y="1"/>
                  </a:moveTo>
                  <a:cubicBezTo>
                    <a:pt x="929" y="1"/>
                    <a:pt x="631" y="96"/>
                    <a:pt x="393" y="251"/>
                  </a:cubicBezTo>
                  <a:cubicBezTo>
                    <a:pt x="143" y="429"/>
                    <a:pt x="0" y="691"/>
                    <a:pt x="0" y="953"/>
                  </a:cubicBezTo>
                  <a:cubicBezTo>
                    <a:pt x="0" y="1227"/>
                    <a:pt x="143" y="1465"/>
                    <a:pt x="393" y="1656"/>
                  </a:cubicBezTo>
                  <a:cubicBezTo>
                    <a:pt x="631" y="1822"/>
                    <a:pt x="929" y="1906"/>
                    <a:pt x="1250" y="1906"/>
                  </a:cubicBezTo>
                  <a:cubicBezTo>
                    <a:pt x="1584" y="1906"/>
                    <a:pt x="1881" y="1810"/>
                    <a:pt x="2119" y="1656"/>
                  </a:cubicBezTo>
                  <a:cubicBezTo>
                    <a:pt x="2369" y="1477"/>
                    <a:pt x="2500" y="1227"/>
                    <a:pt x="2500" y="953"/>
                  </a:cubicBezTo>
                  <a:cubicBezTo>
                    <a:pt x="2500" y="691"/>
                    <a:pt x="2358" y="429"/>
                    <a:pt x="2119" y="251"/>
                  </a:cubicBezTo>
                  <a:cubicBezTo>
                    <a:pt x="1881" y="96"/>
                    <a:pt x="1584" y="1"/>
                    <a:pt x="125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2" name="Google Shape;312;p15"/>
            <p:cNvSpPr/>
            <p:nvPr/>
          </p:nvSpPr>
          <p:spPr>
            <a:xfrm>
              <a:off x="985324" y="2448488"/>
              <a:ext cx="86628" cy="94185"/>
            </a:xfrm>
            <a:custGeom>
              <a:rect b="b" l="l" r="r" t="t"/>
              <a:pathLst>
                <a:path extrusionOk="0" h="2966" w="2728">
                  <a:moveTo>
                    <a:pt x="977" y="370"/>
                  </a:moveTo>
                  <a:lnTo>
                    <a:pt x="1537" y="430"/>
                  </a:lnTo>
                  <a:cubicBezTo>
                    <a:pt x="1608" y="442"/>
                    <a:pt x="1680" y="489"/>
                    <a:pt x="1715" y="561"/>
                  </a:cubicBezTo>
                  <a:lnTo>
                    <a:pt x="2287" y="1858"/>
                  </a:lnTo>
                  <a:cubicBezTo>
                    <a:pt x="2322" y="1918"/>
                    <a:pt x="2322" y="1977"/>
                    <a:pt x="2311" y="2037"/>
                  </a:cubicBezTo>
                  <a:cubicBezTo>
                    <a:pt x="2299" y="2096"/>
                    <a:pt x="2251" y="2144"/>
                    <a:pt x="2191" y="2156"/>
                  </a:cubicBezTo>
                  <a:lnTo>
                    <a:pt x="1310" y="2549"/>
                  </a:lnTo>
                  <a:cubicBezTo>
                    <a:pt x="1287" y="2561"/>
                    <a:pt x="1251" y="2561"/>
                    <a:pt x="1227" y="2561"/>
                  </a:cubicBezTo>
                  <a:cubicBezTo>
                    <a:pt x="1132" y="2561"/>
                    <a:pt x="1060" y="2513"/>
                    <a:pt x="1013" y="2430"/>
                  </a:cubicBezTo>
                  <a:lnTo>
                    <a:pt x="429" y="1132"/>
                  </a:lnTo>
                  <a:cubicBezTo>
                    <a:pt x="406" y="1061"/>
                    <a:pt x="406" y="977"/>
                    <a:pt x="465" y="906"/>
                  </a:cubicBezTo>
                  <a:lnTo>
                    <a:pt x="787" y="465"/>
                  </a:lnTo>
                  <a:cubicBezTo>
                    <a:pt x="834" y="406"/>
                    <a:pt x="906" y="370"/>
                    <a:pt x="977" y="370"/>
                  </a:cubicBezTo>
                  <a:close/>
                  <a:moveTo>
                    <a:pt x="965" y="1"/>
                  </a:moveTo>
                  <a:cubicBezTo>
                    <a:pt x="775" y="1"/>
                    <a:pt x="596" y="84"/>
                    <a:pt x="477" y="251"/>
                  </a:cubicBezTo>
                  <a:lnTo>
                    <a:pt x="156" y="703"/>
                  </a:lnTo>
                  <a:cubicBezTo>
                    <a:pt x="13" y="882"/>
                    <a:pt x="1" y="1096"/>
                    <a:pt x="84" y="1311"/>
                  </a:cubicBezTo>
                  <a:lnTo>
                    <a:pt x="667" y="2608"/>
                  </a:lnTo>
                  <a:cubicBezTo>
                    <a:pt x="775" y="2823"/>
                    <a:pt x="977" y="2966"/>
                    <a:pt x="1215" y="2966"/>
                  </a:cubicBezTo>
                  <a:cubicBezTo>
                    <a:pt x="1310" y="2966"/>
                    <a:pt x="1382" y="2942"/>
                    <a:pt x="1453" y="2906"/>
                  </a:cubicBezTo>
                  <a:lnTo>
                    <a:pt x="2334" y="2513"/>
                  </a:lnTo>
                  <a:cubicBezTo>
                    <a:pt x="2489" y="2454"/>
                    <a:pt x="2608" y="2335"/>
                    <a:pt x="2644" y="2168"/>
                  </a:cubicBezTo>
                  <a:cubicBezTo>
                    <a:pt x="2727" y="2025"/>
                    <a:pt x="2727" y="1858"/>
                    <a:pt x="2656" y="1715"/>
                  </a:cubicBezTo>
                  <a:lnTo>
                    <a:pt x="2072" y="418"/>
                  </a:lnTo>
                  <a:cubicBezTo>
                    <a:pt x="1977" y="227"/>
                    <a:pt x="1787" y="84"/>
                    <a:pt x="1572" y="61"/>
                  </a:cubicBezTo>
                  <a:cubicBezTo>
                    <a:pt x="1370" y="49"/>
                    <a:pt x="1156" y="1"/>
                    <a:pt x="96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3" name="Google Shape;313;p15"/>
            <p:cNvSpPr/>
            <p:nvPr/>
          </p:nvSpPr>
          <p:spPr>
            <a:xfrm>
              <a:off x="1014062" y="2472336"/>
              <a:ext cx="15147" cy="15147"/>
            </a:xfrm>
            <a:custGeom>
              <a:rect b="b" l="l" r="r" t="t"/>
              <a:pathLst>
                <a:path extrusionOk="0" h="477" w="477">
                  <a:moveTo>
                    <a:pt x="239" y="0"/>
                  </a:moveTo>
                  <a:cubicBezTo>
                    <a:pt x="108" y="0"/>
                    <a:pt x="1" y="107"/>
                    <a:pt x="1" y="238"/>
                  </a:cubicBezTo>
                  <a:cubicBezTo>
                    <a:pt x="1" y="381"/>
                    <a:pt x="108" y="476"/>
                    <a:pt x="239" y="476"/>
                  </a:cubicBezTo>
                  <a:cubicBezTo>
                    <a:pt x="370" y="476"/>
                    <a:pt x="477" y="381"/>
                    <a:pt x="477" y="238"/>
                  </a:cubicBezTo>
                  <a:cubicBezTo>
                    <a:pt x="477" y="107"/>
                    <a:pt x="370" y="0"/>
                    <a:pt x="23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4" name="Google Shape;314;p15"/>
            <p:cNvSpPr/>
            <p:nvPr/>
          </p:nvSpPr>
          <p:spPr>
            <a:xfrm>
              <a:off x="866243" y="2291587"/>
              <a:ext cx="415546" cy="355053"/>
            </a:xfrm>
            <a:custGeom>
              <a:rect b="b" l="l" r="r" t="t"/>
              <a:pathLst>
                <a:path extrusionOk="0" h="11181" w="13086">
                  <a:moveTo>
                    <a:pt x="7620" y="1430"/>
                  </a:moveTo>
                  <a:lnTo>
                    <a:pt x="7620" y="1989"/>
                  </a:lnTo>
                  <a:lnTo>
                    <a:pt x="5453" y="1989"/>
                  </a:lnTo>
                  <a:lnTo>
                    <a:pt x="5453" y="1430"/>
                  </a:lnTo>
                  <a:close/>
                  <a:moveTo>
                    <a:pt x="7608" y="406"/>
                  </a:moveTo>
                  <a:cubicBezTo>
                    <a:pt x="8168" y="406"/>
                    <a:pt x="8632" y="858"/>
                    <a:pt x="8632" y="1430"/>
                  </a:cubicBezTo>
                  <a:lnTo>
                    <a:pt x="8632" y="1989"/>
                  </a:lnTo>
                  <a:lnTo>
                    <a:pt x="7989" y="1989"/>
                  </a:lnTo>
                  <a:lnTo>
                    <a:pt x="7989" y="1430"/>
                  </a:lnTo>
                  <a:cubicBezTo>
                    <a:pt x="7989" y="1215"/>
                    <a:pt x="7811" y="1037"/>
                    <a:pt x="7608" y="1037"/>
                  </a:cubicBezTo>
                  <a:lnTo>
                    <a:pt x="5453" y="1037"/>
                  </a:lnTo>
                  <a:cubicBezTo>
                    <a:pt x="5239" y="1037"/>
                    <a:pt x="5060" y="1215"/>
                    <a:pt x="5060" y="1430"/>
                  </a:cubicBezTo>
                  <a:lnTo>
                    <a:pt x="5060" y="1989"/>
                  </a:lnTo>
                  <a:lnTo>
                    <a:pt x="4417" y="1989"/>
                  </a:lnTo>
                  <a:lnTo>
                    <a:pt x="4417" y="1430"/>
                  </a:lnTo>
                  <a:cubicBezTo>
                    <a:pt x="4417" y="858"/>
                    <a:pt x="4882" y="406"/>
                    <a:pt x="5453" y="406"/>
                  </a:cubicBezTo>
                  <a:close/>
                  <a:moveTo>
                    <a:pt x="2929" y="2096"/>
                  </a:moveTo>
                  <a:cubicBezTo>
                    <a:pt x="3013" y="2096"/>
                    <a:pt x="3072" y="2156"/>
                    <a:pt x="3072" y="2227"/>
                  </a:cubicBezTo>
                  <a:lnTo>
                    <a:pt x="3072" y="3299"/>
                  </a:lnTo>
                  <a:cubicBezTo>
                    <a:pt x="3072" y="3382"/>
                    <a:pt x="3132" y="3454"/>
                    <a:pt x="3203" y="3478"/>
                  </a:cubicBezTo>
                  <a:cubicBezTo>
                    <a:pt x="3224" y="3486"/>
                    <a:pt x="3246" y="3490"/>
                    <a:pt x="3267" y="3490"/>
                  </a:cubicBezTo>
                  <a:cubicBezTo>
                    <a:pt x="3365" y="3490"/>
                    <a:pt x="3453" y="3406"/>
                    <a:pt x="3453" y="3299"/>
                  </a:cubicBezTo>
                  <a:lnTo>
                    <a:pt x="3453" y="2358"/>
                  </a:lnTo>
                  <a:lnTo>
                    <a:pt x="9632" y="2358"/>
                  </a:lnTo>
                  <a:lnTo>
                    <a:pt x="9632" y="10502"/>
                  </a:lnTo>
                  <a:lnTo>
                    <a:pt x="3453" y="10502"/>
                  </a:lnTo>
                  <a:lnTo>
                    <a:pt x="3453" y="4073"/>
                  </a:lnTo>
                  <a:cubicBezTo>
                    <a:pt x="3453" y="3978"/>
                    <a:pt x="3370" y="3882"/>
                    <a:pt x="3263" y="3882"/>
                  </a:cubicBezTo>
                  <a:cubicBezTo>
                    <a:pt x="3155" y="3882"/>
                    <a:pt x="3072" y="3978"/>
                    <a:pt x="3072" y="4073"/>
                  </a:cubicBezTo>
                  <a:lnTo>
                    <a:pt x="3072" y="10657"/>
                  </a:lnTo>
                  <a:cubicBezTo>
                    <a:pt x="3072" y="10728"/>
                    <a:pt x="3013" y="10788"/>
                    <a:pt x="2929" y="10788"/>
                  </a:cubicBezTo>
                  <a:lnTo>
                    <a:pt x="2310" y="10788"/>
                  </a:lnTo>
                  <a:cubicBezTo>
                    <a:pt x="2239" y="10788"/>
                    <a:pt x="2179" y="10728"/>
                    <a:pt x="2179" y="10657"/>
                  </a:cubicBezTo>
                  <a:lnTo>
                    <a:pt x="2179" y="2227"/>
                  </a:lnTo>
                  <a:cubicBezTo>
                    <a:pt x="2179" y="2156"/>
                    <a:pt x="2239" y="2096"/>
                    <a:pt x="2310" y="2096"/>
                  </a:cubicBezTo>
                  <a:close/>
                  <a:moveTo>
                    <a:pt x="10775" y="2096"/>
                  </a:moveTo>
                  <a:cubicBezTo>
                    <a:pt x="10847" y="2096"/>
                    <a:pt x="10906" y="2156"/>
                    <a:pt x="10906" y="2227"/>
                  </a:cubicBezTo>
                  <a:lnTo>
                    <a:pt x="10906" y="10657"/>
                  </a:lnTo>
                  <a:cubicBezTo>
                    <a:pt x="10906" y="10728"/>
                    <a:pt x="10847" y="10788"/>
                    <a:pt x="10775" y="10788"/>
                  </a:cubicBezTo>
                  <a:lnTo>
                    <a:pt x="10156" y="10788"/>
                  </a:lnTo>
                  <a:cubicBezTo>
                    <a:pt x="10073" y="10788"/>
                    <a:pt x="10013" y="10728"/>
                    <a:pt x="10013" y="10657"/>
                  </a:cubicBezTo>
                  <a:lnTo>
                    <a:pt x="10013" y="2227"/>
                  </a:lnTo>
                  <a:cubicBezTo>
                    <a:pt x="10013" y="2156"/>
                    <a:pt x="10073" y="2096"/>
                    <a:pt x="10156" y="2096"/>
                  </a:cubicBezTo>
                  <a:close/>
                  <a:moveTo>
                    <a:pt x="5465" y="1"/>
                  </a:moveTo>
                  <a:cubicBezTo>
                    <a:pt x="4691" y="1"/>
                    <a:pt x="4048" y="644"/>
                    <a:pt x="4048" y="1418"/>
                  </a:cubicBezTo>
                  <a:lnTo>
                    <a:pt x="4048" y="1977"/>
                  </a:lnTo>
                  <a:lnTo>
                    <a:pt x="3394" y="1977"/>
                  </a:lnTo>
                  <a:cubicBezTo>
                    <a:pt x="3310" y="1811"/>
                    <a:pt x="3132" y="1692"/>
                    <a:pt x="2929" y="1692"/>
                  </a:cubicBezTo>
                  <a:lnTo>
                    <a:pt x="2310" y="1692"/>
                  </a:lnTo>
                  <a:cubicBezTo>
                    <a:pt x="2096" y="1692"/>
                    <a:pt x="1941" y="1811"/>
                    <a:pt x="1846" y="1977"/>
                  </a:cubicBezTo>
                  <a:lnTo>
                    <a:pt x="1310" y="1977"/>
                  </a:lnTo>
                  <a:cubicBezTo>
                    <a:pt x="596" y="1977"/>
                    <a:pt x="0" y="2561"/>
                    <a:pt x="0" y="3287"/>
                  </a:cubicBezTo>
                  <a:lnTo>
                    <a:pt x="0" y="7990"/>
                  </a:lnTo>
                  <a:cubicBezTo>
                    <a:pt x="0" y="8097"/>
                    <a:pt x="96" y="8180"/>
                    <a:pt x="191" y="8180"/>
                  </a:cubicBezTo>
                  <a:cubicBezTo>
                    <a:pt x="298" y="8180"/>
                    <a:pt x="393" y="8097"/>
                    <a:pt x="393" y="7990"/>
                  </a:cubicBezTo>
                  <a:lnTo>
                    <a:pt x="393" y="3287"/>
                  </a:lnTo>
                  <a:cubicBezTo>
                    <a:pt x="393" y="2787"/>
                    <a:pt x="810" y="2370"/>
                    <a:pt x="1310" y="2370"/>
                  </a:cubicBezTo>
                  <a:lnTo>
                    <a:pt x="1786" y="2370"/>
                  </a:lnTo>
                  <a:lnTo>
                    <a:pt x="1786" y="10502"/>
                  </a:lnTo>
                  <a:lnTo>
                    <a:pt x="1310" y="10502"/>
                  </a:lnTo>
                  <a:cubicBezTo>
                    <a:pt x="810" y="10502"/>
                    <a:pt x="393" y="10085"/>
                    <a:pt x="393" y="9585"/>
                  </a:cubicBezTo>
                  <a:lnTo>
                    <a:pt x="393" y="8764"/>
                  </a:lnTo>
                  <a:cubicBezTo>
                    <a:pt x="393" y="8657"/>
                    <a:pt x="298" y="8573"/>
                    <a:pt x="191" y="8573"/>
                  </a:cubicBezTo>
                  <a:cubicBezTo>
                    <a:pt x="96" y="8573"/>
                    <a:pt x="0" y="8657"/>
                    <a:pt x="0" y="8764"/>
                  </a:cubicBezTo>
                  <a:lnTo>
                    <a:pt x="0" y="9585"/>
                  </a:lnTo>
                  <a:cubicBezTo>
                    <a:pt x="0" y="10300"/>
                    <a:pt x="584" y="10895"/>
                    <a:pt x="1310" y="10895"/>
                  </a:cubicBezTo>
                  <a:lnTo>
                    <a:pt x="1846" y="10895"/>
                  </a:lnTo>
                  <a:cubicBezTo>
                    <a:pt x="1941" y="11062"/>
                    <a:pt x="2120" y="11181"/>
                    <a:pt x="2310" y="11181"/>
                  </a:cubicBezTo>
                  <a:lnTo>
                    <a:pt x="2929" y="11181"/>
                  </a:lnTo>
                  <a:cubicBezTo>
                    <a:pt x="3144" y="11181"/>
                    <a:pt x="3310" y="11062"/>
                    <a:pt x="3394" y="10895"/>
                  </a:cubicBezTo>
                  <a:lnTo>
                    <a:pt x="9692" y="10895"/>
                  </a:lnTo>
                  <a:cubicBezTo>
                    <a:pt x="9775" y="11062"/>
                    <a:pt x="9954" y="11181"/>
                    <a:pt x="10156" y="11181"/>
                  </a:cubicBezTo>
                  <a:lnTo>
                    <a:pt x="10775" y="11181"/>
                  </a:lnTo>
                  <a:cubicBezTo>
                    <a:pt x="10978" y="11181"/>
                    <a:pt x="11145" y="11062"/>
                    <a:pt x="11240" y="10895"/>
                  </a:cubicBezTo>
                  <a:lnTo>
                    <a:pt x="11776" y="10895"/>
                  </a:lnTo>
                  <a:cubicBezTo>
                    <a:pt x="12490" y="10895"/>
                    <a:pt x="13085" y="10312"/>
                    <a:pt x="13085" y="9585"/>
                  </a:cubicBezTo>
                  <a:lnTo>
                    <a:pt x="13085" y="4894"/>
                  </a:lnTo>
                  <a:cubicBezTo>
                    <a:pt x="13085" y="4787"/>
                    <a:pt x="12990" y="4704"/>
                    <a:pt x="12883" y="4704"/>
                  </a:cubicBezTo>
                  <a:cubicBezTo>
                    <a:pt x="12788" y="4704"/>
                    <a:pt x="12692" y="4787"/>
                    <a:pt x="12692" y="4894"/>
                  </a:cubicBezTo>
                  <a:lnTo>
                    <a:pt x="12692" y="9585"/>
                  </a:lnTo>
                  <a:cubicBezTo>
                    <a:pt x="12692" y="10085"/>
                    <a:pt x="12276" y="10502"/>
                    <a:pt x="11776" y="10502"/>
                  </a:cubicBezTo>
                  <a:lnTo>
                    <a:pt x="11299" y="10502"/>
                  </a:lnTo>
                  <a:lnTo>
                    <a:pt x="11299" y="2370"/>
                  </a:lnTo>
                  <a:lnTo>
                    <a:pt x="11776" y="2370"/>
                  </a:lnTo>
                  <a:cubicBezTo>
                    <a:pt x="12276" y="2370"/>
                    <a:pt x="12692" y="2787"/>
                    <a:pt x="12692" y="3287"/>
                  </a:cubicBezTo>
                  <a:lnTo>
                    <a:pt x="12692" y="4120"/>
                  </a:lnTo>
                  <a:cubicBezTo>
                    <a:pt x="12692" y="4240"/>
                    <a:pt x="12788" y="4311"/>
                    <a:pt x="12895" y="4311"/>
                  </a:cubicBezTo>
                  <a:cubicBezTo>
                    <a:pt x="12990" y="4311"/>
                    <a:pt x="13085" y="4228"/>
                    <a:pt x="13085" y="4120"/>
                  </a:cubicBezTo>
                  <a:lnTo>
                    <a:pt x="13085" y="3287"/>
                  </a:lnTo>
                  <a:cubicBezTo>
                    <a:pt x="13085" y="2573"/>
                    <a:pt x="12502" y="1977"/>
                    <a:pt x="11776" y="1977"/>
                  </a:cubicBezTo>
                  <a:lnTo>
                    <a:pt x="11240" y="1977"/>
                  </a:lnTo>
                  <a:cubicBezTo>
                    <a:pt x="11145" y="1811"/>
                    <a:pt x="10966" y="1692"/>
                    <a:pt x="10775" y="1692"/>
                  </a:cubicBezTo>
                  <a:lnTo>
                    <a:pt x="10156" y="1692"/>
                  </a:lnTo>
                  <a:cubicBezTo>
                    <a:pt x="9942" y="1692"/>
                    <a:pt x="9775" y="1811"/>
                    <a:pt x="9692" y="1977"/>
                  </a:cubicBezTo>
                  <a:lnTo>
                    <a:pt x="9037" y="1977"/>
                  </a:lnTo>
                  <a:lnTo>
                    <a:pt x="9037" y="1418"/>
                  </a:lnTo>
                  <a:cubicBezTo>
                    <a:pt x="9037" y="644"/>
                    <a:pt x="8394" y="1"/>
                    <a:pt x="76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15" name="Google Shape;315;p15"/>
          <p:cNvGrpSpPr/>
          <p:nvPr/>
        </p:nvGrpSpPr>
        <p:grpSpPr>
          <a:xfrm>
            <a:off x="1851339" y="1118113"/>
            <a:ext cx="365769" cy="349857"/>
            <a:chOff x="1973254" y="4156304"/>
            <a:chExt cx="357720" cy="342192"/>
          </a:xfrm>
        </p:grpSpPr>
        <p:sp>
          <p:nvSpPr>
            <p:cNvPr id="316" name="Google Shape;316;p15"/>
            <p:cNvSpPr/>
            <p:nvPr/>
          </p:nvSpPr>
          <p:spPr>
            <a:xfrm>
              <a:off x="2129044" y="4156304"/>
              <a:ext cx="18926" cy="97964"/>
            </a:xfrm>
            <a:custGeom>
              <a:rect b="b" l="l" r="r" t="t"/>
              <a:pathLst>
                <a:path extrusionOk="0" h="3085" w="596">
                  <a:moveTo>
                    <a:pt x="417" y="0"/>
                  </a:moveTo>
                  <a:cubicBezTo>
                    <a:pt x="310" y="0"/>
                    <a:pt x="238" y="72"/>
                    <a:pt x="238" y="179"/>
                  </a:cubicBezTo>
                  <a:cubicBezTo>
                    <a:pt x="238" y="358"/>
                    <a:pt x="191" y="453"/>
                    <a:pt x="131" y="560"/>
                  </a:cubicBezTo>
                  <a:cubicBezTo>
                    <a:pt x="72" y="667"/>
                    <a:pt x="0" y="822"/>
                    <a:pt x="0" y="1096"/>
                  </a:cubicBezTo>
                  <a:cubicBezTo>
                    <a:pt x="0" y="1358"/>
                    <a:pt x="72" y="1501"/>
                    <a:pt x="131" y="1632"/>
                  </a:cubicBezTo>
                  <a:cubicBezTo>
                    <a:pt x="191" y="1727"/>
                    <a:pt x="238" y="1822"/>
                    <a:pt x="238" y="2001"/>
                  </a:cubicBezTo>
                  <a:cubicBezTo>
                    <a:pt x="238" y="2179"/>
                    <a:pt x="191" y="2263"/>
                    <a:pt x="131" y="2370"/>
                  </a:cubicBezTo>
                  <a:cubicBezTo>
                    <a:pt x="72" y="2501"/>
                    <a:pt x="0" y="2644"/>
                    <a:pt x="0" y="2906"/>
                  </a:cubicBezTo>
                  <a:cubicBezTo>
                    <a:pt x="0" y="3013"/>
                    <a:pt x="72" y="3084"/>
                    <a:pt x="179" y="3084"/>
                  </a:cubicBezTo>
                  <a:cubicBezTo>
                    <a:pt x="286" y="3084"/>
                    <a:pt x="357" y="3013"/>
                    <a:pt x="357" y="2906"/>
                  </a:cubicBezTo>
                  <a:cubicBezTo>
                    <a:pt x="357" y="2727"/>
                    <a:pt x="405" y="2644"/>
                    <a:pt x="464" y="2536"/>
                  </a:cubicBezTo>
                  <a:cubicBezTo>
                    <a:pt x="524" y="2417"/>
                    <a:pt x="595" y="2263"/>
                    <a:pt x="595" y="2001"/>
                  </a:cubicBezTo>
                  <a:cubicBezTo>
                    <a:pt x="595" y="1727"/>
                    <a:pt x="524" y="1584"/>
                    <a:pt x="464" y="1465"/>
                  </a:cubicBezTo>
                  <a:cubicBezTo>
                    <a:pt x="405" y="1358"/>
                    <a:pt x="357" y="1274"/>
                    <a:pt x="357" y="1096"/>
                  </a:cubicBezTo>
                  <a:cubicBezTo>
                    <a:pt x="357" y="905"/>
                    <a:pt x="405" y="822"/>
                    <a:pt x="464" y="715"/>
                  </a:cubicBezTo>
                  <a:cubicBezTo>
                    <a:pt x="524" y="596"/>
                    <a:pt x="595" y="453"/>
                    <a:pt x="595" y="179"/>
                  </a:cubicBezTo>
                  <a:cubicBezTo>
                    <a:pt x="595" y="72"/>
                    <a:pt x="524" y="0"/>
                    <a:pt x="41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7" name="Google Shape;317;p15"/>
            <p:cNvSpPr/>
            <p:nvPr/>
          </p:nvSpPr>
          <p:spPr>
            <a:xfrm>
              <a:off x="2174771" y="4156304"/>
              <a:ext cx="18958" cy="97964"/>
            </a:xfrm>
            <a:custGeom>
              <a:rect b="b" l="l" r="r" t="t"/>
              <a:pathLst>
                <a:path extrusionOk="0" h="3085" w="597">
                  <a:moveTo>
                    <a:pt x="418" y="0"/>
                  </a:moveTo>
                  <a:cubicBezTo>
                    <a:pt x="322" y="0"/>
                    <a:pt x="239" y="72"/>
                    <a:pt x="239" y="179"/>
                  </a:cubicBezTo>
                  <a:cubicBezTo>
                    <a:pt x="239" y="358"/>
                    <a:pt x="191" y="453"/>
                    <a:pt x="144" y="560"/>
                  </a:cubicBezTo>
                  <a:cubicBezTo>
                    <a:pt x="84" y="667"/>
                    <a:pt x="1" y="822"/>
                    <a:pt x="1" y="1096"/>
                  </a:cubicBezTo>
                  <a:cubicBezTo>
                    <a:pt x="1" y="1358"/>
                    <a:pt x="84" y="1501"/>
                    <a:pt x="144" y="1632"/>
                  </a:cubicBezTo>
                  <a:cubicBezTo>
                    <a:pt x="191" y="1727"/>
                    <a:pt x="239" y="1822"/>
                    <a:pt x="239" y="2001"/>
                  </a:cubicBezTo>
                  <a:cubicBezTo>
                    <a:pt x="239" y="2179"/>
                    <a:pt x="191" y="2263"/>
                    <a:pt x="144" y="2370"/>
                  </a:cubicBezTo>
                  <a:cubicBezTo>
                    <a:pt x="84" y="2501"/>
                    <a:pt x="1" y="2644"/>
                    <a:pt x="1" y="2906"/>
                  </a:cubicBezTo>
                  <a:cubicBezTo>
                    <a:pt x="1" y="3013"/>
                    <a:pt x="84" y="3084"/>
                    <a:pt x="179" y="3084"/>
                  </a:cubicBezTo>
                  <a:cubicBezTo>
                    <a:pt x="287" y="3084"/>
                    <a:pt x="358" y="3013"/>
                    <a:pt x="358" y="2906"/>
                  </a:cubicBezTo>
                  <a:cubicBezTo>
                    <a:pt x="358" y="2727"/>
                    <a:pt x="406" y="2644"/>
                    <a:pt x="465" y="2536"/>
                  </a:cubicBezTo>
                  <a:cubicBezTo>
                    <a:pt x="525" y="2417"/>
                    <a:pt x="596" y="2263"/>
                    <a:pt x="596" y="2001"/>
                  </a:cubicBezTo>
                  <a:cubicBezTo>
                    <a:pt x="596" y="1727"/>
                    <a:pt x="525" y="1584"/>
                    <a:pt x="465" y="1465"/>
                  </a:cubicBezTo>
                  <a:cubicBezTo>
                    <a:pt x="406" y="1358"/>
                    <a:pt x="358" y="1274"/>
                    <a:pt x="358" y="1096"/>
                  </a:cubicBezTo>
                  <a:cubicBezTo>
                    <a:pt x="358" y="905"/>
                    <a:pt x="406" y="822"/>
                    <a:pt x="465" y="715"/>
                  </a:cubicBezTo>
                  <a:cubicBezTo>
                    <a:pt x="525" y="596"/>
                    <a:pt x="596" y="453"/>
                    <a:pt x="596" y="179"/>
                  </a:cubicBezTo>
                  <a:cubicBezTo>
                    <a:pt x="596" y="72"/>
                    <a:pt x="525" y="0"/>
                    <a:pt x="41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8" name="Google Shape;318;p15"/>
            <p:cNvSpPr/>
            <p:nvPr/>
          </p:nvSpPr>
          <p:spPr>
            <a:xfrm>
              <a:off x="1992529" y="4460644"/>
              <a:ext cx="338445" cy="37852"/>
            </a:xfrm>
            <a:custGeom>
              <a:rect b="b" l="l" r="r" t="t"/>
              <a:pathLst>
                <a:path extrusionOk="0" h="1192" w="10658">
                  <a:moveTo>
                    <a:pt x="10002" y="358"/>
                  </a:moveTo>
                  <a:lnTo>
                    <a:pt x="9931" y="632"/>
                  </a:lnTo>
                  <a:cubicBezTo>
                    <a:pt x="9895" y="751"/>
                    <a:pt x="9764" y="834"/>
                    <a:pt x="9645" y="834"/>
                  </a:cubicBezTo>
                  <a:lnTo>
                    <a:pt x="1013" y="834"/>
                  </a:lnTo>
                  <a:cubicBezTo>
                    <a:pt x="894" y="834"/>
                    <a:pt x="763" y="739"/>
                    <a:pt x="727" y="632"/>
                  </a:cubicBezTo>
                  <a:lnTo>
                    <a:pt x="656" y="358"/>
                  </a:lnTo>
                  <a:close/>
                  <a:moveTo>
                    <a:pt x="180" y="1"/>
                  </a:moveTo>
                  <a:cubicBezTo>
                    <a:pt x="72" y="1"/>
                    <a:pt x="1" y="84"/>
                    <a:pt x="1" y="180"/>
                  </a:cubicBezTo>
                  <a:cubicBezTo>
                    <a:pt x="1" y="287"/>
                    <a:pt x="72" y="358"/>
                    <a:pt x="180" y="358"/>
                  </a:cubicBezTo>
                  <a:lnTo>
                    <a:pt x="287" y="358"/>
                  </a:lnTo>
                  <a:lnTo>
                    <a:pt x="382" y="715"/>
                  </a:lnTo>
                  <a:cubicBezTo>
                    <a:pt x="465" y="989"/>
                    <a:pt x="739" y="1192"/>
                    <a:pt x="1013" y="1192"/>
                  </a:cubicBezTo>
                  <a:lnTo>
                    <a:pt x="9645" y="1192"/>
                  </a:lnTo>
                  <a:cubicBezTo>
                    <a:pt x="9931" y="1192"/>
                    <a:pt x="10193" y="989"/>
                    <a:pt x="10264" y="715"/>
                  </a:cubicBezTo>
                  <a:lnTo>
                    <a:pt x="10371" y="358"/>
                  </a:lnTo>
                  <a:lnTo>
                    <a:pt x="10478" y="358"/>
                  </a:lnTo>
                  <a:cubicBezTo>
                    <a:pt x="10574" y="358"/>
                    <a:pt x="10657" y="287"/>
                    <a:pt x="10657" y="180"/>
                  </a:cubicBezTo>
                  <a:cubicBezTo>
                    <a:pt x="10657" y="96"/>
                    <a:pt x="10586" y="1"/>
                    <a:pt x="1047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9" name="Google Shape;319;p15"/>
            <p:cNvSpPr/>
            <p:nvPr/>
          </p:nvSpPr>
          <p:spPr>
            <a:xfrm>
              <a:off x="1996340" y="4288627"/>
              <a:ext cx="60525" cy="69226"/>
            </a:xfrm>
            <a:custGeom>
              <a:rect b="b" l="l" r="r" t="t"/>
              <a:pathLst>
                <a:path extrusionOk="0" h="2180" w="1906">
                  <a:moveTo>
                    <a:pt x="1500" y="358"/>
                  </a:moveTo>
                  <a:lnTo>
                    <a:pt x="1500" y="1346"/>
                  </a:lnTo>
                  <a:cubicBezTo>
                    <a:pt x="1500" y="1513"/>
                    <a:pt x="1512" y="1656"/>
                    <a:pt x="1524" y="1822"/>
                  </a:cubicBezTo>
                  <a:lnTo>
                    <a:pt x="1512" y="1822"/>
                  </a:lnTo>
                  <a:cubicBezTo>
                    <a:pt x="869" y="1822"/>
                    <a:pt x="369" y="1298"/>
                    <a:pt x="369" y="679"/>
                  </a:cubicBezTo>
                  <a:cubicBezTo>
                    <a:pt x="357" y="572"/>
                    <a:pt x="369" y="465"/>
                    <a:pt x="405" y="358"/>
                  </a:cubicBezTo>
                  <a:close/>
                  <a:moveTo>
                    <a:pt x="262" y="1"/>
                  </a:moveTo>
                  <a:cubicBezTo>
                    <a:pt x="191" y="1"/>
                    <a:pt x="131" y="48"/>
                    <a:pt x="107" y="120"/>
                  </a:cubicBezTo>
                  <a:cubicBezTo>
                    <a:pt x="24" y="298"/>
                    <a:pt x="0" y="477"/>
                    <a:pt x="0" y="679"/>
                  </a:cubicBezTo>
                  <a:cubicBezTo>
                    <a:pt x="0" y="1513"/>
                    <a:pt x="667" y="2179"/>
                    <a:pt x="1500" y="2179"/>
                  </a:cubicBezTo>
                  <a:lnTo>
                    <a:pt x="1726" y="2179"/>
                  </a:lnTo>
                  <a:cubicBezTo>
                    <a:pt x="1786" y="2179"/>
                    <a:pt x="1834" y="2144"/>
                    <a:pt x="1857" y="2120"/>
                  </a:cubicBezTo>
                  <a:cubicBezTo>
                    <a:pt x="1893" y="2084"/>
                    <a:pt x="1905" y="2025"/>
                    <a:pt x="1905" y="1965"/>
                  </a:cubicBezTo>
                  <a:cubicBezTo>
                    <a:pt x="1857" y="1763"/>
                    <a:pt x="1846" y="1548"/>
                    <a:pt x="1846" y="1358"/>
                  </a:cubicBezTo>
                  <a:lnTo>
                    <a:pt x="1846" y="179"/>
                  </a:lnTo>
                  <a:cubicBezTo>
                    <a:pt x="1846" y="84"/>
                    <a:pt x="1774" y="1"/>
                    <a:pt x="166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0" name="Google Shape;320;p15"/>
            <p:cNvSpPr/>
            <p:nvPr/>
          </p:nvSpPr>
          <p:spPr>
            <a:xfrm>
              <a:off x="1973254" y="4265954"/>
              <a:ext cx="306658" cy="184147"/>
            </a:xfrm>
            <a:custGeom>
              <a:rect b="b" l="l" r="r" t="t"/>
              <a:pathLst>
                <a:path extrusionOk="0" h="5799" w="9657">
                  <a:moveTo>
                    <a:pt x="9288" y="357"/>
                  </a:moveTo>
                  <a:lnTo>
                    <a:pt x="9288" y="2072"/>
                  </a:lnTo>
                  <a:cubicBezTo>
                    <a:pt x="9288" y="3917"/>
                    <a:pt x="7776" y="5418"/>
                    <a:pt x="5930" y="5418"/>
                  </a:cubicBezTo>
                  <a:cubicBezTo>
                    <a:pt x="4585" y="5418"/>
                    <a:pt x="3358" y="4620"/>
                    <a:pt x="2834" y="3370"/>
                  </a:cubicBezTo>
                  <a:cubicBezTo>
                    <a:pt x="2811" y="3310"/>
                    <a:pt x="2751" y="3263"/>
                    <a:pt x="2668" y="3263"/>
                  </a:cubicBezTo>
                  <a:lnTo>
                    <a:pt x="2227" y="3263"/>
                  </a:lnTo>
                  <a:cubicBezTo>
                    <a:pt x="1203" y="3263"/>
                    <a:pt x="346" y="2429"/>
                    <a:pt x="346" y="1393"/>
                  </a:cubicBezTo>
                  <a:cubicBezTo>
                    <a:pt x="358" y="1012"/>
                    <a:pt x="477" y="655"/>
                    <a:pt x="668" y="357"/>
                  </a:cubicBezTo>
                  <a:lnTo>
                    <a:pt x="8335" y="357"/>
                  </a:lnTo>
                  <a:lnTo>
                    <a:pt x="8335" y="1131"/>
                  </a:lnTo>
                  <a:cubicBezTo>
                    <a:pt x="8335" y="1238"/>
                    <a:pt x="8407" y="1310"/>
                    <a:pt x="8514" y="1310"/>
                  </a:cubicBezTo>
                  <a:cubicBezTo>
                    <a:pt x="8609" y="1310"/>
                    <a:pt x="8692" y="1238"/>
                    <a:pt x="8692" y="1131"/>
                  </a:cubicBezTo>
                  <a:lnTo>
                    <a:pt x="8692" y="357"/>
                  </a:lnTo>
                  <a:close/>
                  <a:moveTo>
                    <a:pt x="572" y="0"/>
                  </a:moveTo>
                  <a:cubicBezTo>
                    <a:pt x="513" y="0"/>
                    <a:pt x="477" y="36"/>
                    <a:pt x="429" y="84"/>
                  </a:cubicBezTo>
                  <a:cubicBezTo>
                    <a:pt x="144" y="465"/>
                    <a:pt x="1" y="917"/>
                    <a:pt x="1" y="1381"/>
                  </a:cubicBezTo>
                  <a:cubicBezTo>
                    <a:pt x="1" y="2620"/>
                    <a:pt x="1013" y="3620"/>
                    <a:pt x="2227" y="3620"/>
                  </a:cubicBezTo>
                  <a:lnTo>
                    <a:pt x="2561" y="3620"/>
                  </a:lnTo>
                  <a:cubicBezTo>
                    <a:pt x="3168" y="4941"/>
                    <a:pt x="4478" y="5799"/>
                    <a:pt x="5930" y="5799"/>
                  </a:cubicBezTo>
                  <a:cubicBezTo>
                    <a:pt x="7990" y="5799"/>
                    <a:pt x="9657" y="4132"/>
                    <a:pt x="9657" y="2072"/>
                  </a:cubicBezTo>
                  <a:lnTo>
                    <a:pt x="9657" y="179"/>
                  </a:lnTo>
                  <a:cubicBezTo>
                    <a:pt x="9657" y="84"/>
                    <a:pt x="9585" y="0"/>
                    <a:pt x="947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1" name="Google Shape;321;p15"/>
            <p:cNvSpPr/>
            <p:nvPr/>
          </p:nvSpPr>
          <p:spPr>
            <a:xfrm>
              <a:off x="2155877" y="4319620"/>
              <a:ext cx="93423" cy="99488"/>
            </a:xfrm>
            <a:custGeom>
              <a:rect b="b" l="l" r="r" t="t"/>
              <a:pathLst>
                <a:path extrusionOk="0" h="3133" w="2942">
                  <a:moveTo>
                    <a:pt x="2763" y="1"/>
                  </a:moveTo>
                  <a:cubicBezTo>
                    <a:pt x="2656" y="1"/>
                    <a:pt x="2584" y="72"/>
                    <a:pt x="2584" y="179"/>
                  </a:cubicBezTo>
                  <a:lnTo>
                    <a:pt x="2584" y="382"/>
                  </a:lnTo>
                  <a:cubicBezTo>
                    <a:pt x="2584" y="1703"/>
                    <a:pt x="1513" y="2775"/>
                    <a:pt x="179" y="2775"/>
                  </a:cubicBezTo>
                  <a:cubicBezTo>
                    <a:pt x="84" y="2775"/>
                    <a:pt x="0" y="2858"/>
                    <a:pt x="0" y="2954"/>
                  </a:cubicBezTo>
                  <a:cubicBezTo>
                    <a:pt x="0" y="3061"/>
                    <a:pt x="84" y="3132"/>
                    <a:pt x="179" y="3132"/>
                  </a:cubicBezTo>
                  <a:cubicBezTo>
                    <a:pt x="1703" y="3132"/>
                    <a:pt x="2941" y="1906"/>
                    <a:pt x="2941" y="382"/>
                  </a:cubicBezTo>
                  <a:lnTo>
                    <a:pt x="2941" y="179"/>
                  </a:lnTo>
                  <a:cubicBezTo>
                    <a:pt x="2941" y="72"/>
                    <a:pt x="2858" y="1"/>
                    <a:pt x="276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22" name="Google Shape;322;p15"/>
          <p:cNvGrpSpPr/>
          <p:nvPr/>
        </p:nvGrpSpPr>
        <p:grpSpPr>
          <a:xfrm>
            <a:off x="3872644" y="3206960"/>
            <a:ext cx="342414" cy="365768"/>
            <a:chOff x="4149138" y="4121151"/>
            <a:chExt cx="344065" cy="368644"/>
          </a:xfrm>
        </p:grpSpPr>
        <p:sp>
          <p:nvSpPr>
            <p:cNvPr id="323" name="Google Shape;323;p15"/>
            <p:cNvSpPr/>
            <p:nvPr/>
          </p:nvSpPr>
          <p:spPr>
            <a:xfrm>
              <a:off x="4205853" y="4182724"/>
              <a:ext cx="225746" cy="307071"/>
            </a:xfrm>
            <a:custGeom>
              <a:rect b="b" l="l" r="r" t="t"/>
              <a:pathLst>
                <a:path extrusionOk="0" h="9670" w="7109">
                  <a:moveTo>
                    <a:pt x="3643" y="359"/>
                  </a:moveTo>
                  <a:cubicBezTo>
                    <a:pt x="4417" y="359"/>
                    <a:pt x="5132" y="645"/>
                    <a:pt x="5703" y="1157"/>
                  </a:cubicBezTo>
                  <a:cubicBezTo>
                    <a:pt x="6358" y="1752"/>
                    <a:pt x="6751" y="2597"/>
                    <a:pt x="6751" y="3478"/>
                  </a:cubicBezTo>
                  <a:cubicBezTo>
                    <a:pt x="6739" y="4074"/>
                    <a:pt x="6572" y="4669"/>
                    <a:pt x="6251" y="5157"/>
                  </a:cubicBezTo>
                  <a:cubicBezTo>
                    <a:pt x="5929" y="5645"/>
                    <a:pt x="5489" y="6038"/>
                    <a:pt x="4953" y="6288"/>
                  </a:cubicBezTo>
                  <a:cubicBezTo>
                    <a:pt x="4620" y="6431"/>
                    <a:pt x="4417" y="6776"/>
                    <a:pt x="4417" y="7146"/>
                  </a:cubicBezTo>
                  <a:lnTo>
                    <a:pt x="4417" y="7360"/>
                  </a:lnTo>
                  <a:lnTo>
                    <a:pt x="2834" y="7360"/>
                  </a:lnTo>
                  <a:lnTo>
                    <a:pt x="2834" y="7146"/>
                  </a:lnTo>
                  <a:cubicBezTo>
                    <a:pt x="2834" y="6776"/>
                    <a:pt x="2631" y="6455"/>
                    <a:pt x="2298" y="6288"/>
                  </a:cubicBezTo>
                  <a:cubicBezTo>
                    <a:pt x="1084" y="5705"/>
                    <a:pt x="381" y="4407"/>
                    <a:pt x="548" y="3074"/>
                  </a:cubicBezTo>
                  <a:cubicBezTo>
                    <a:pt x="726" y="1669"/>
                    <a:pt x="1869" y="526"/>
                    <a:pt x="3286" y="383"/>
                  </a:cubicBezTo>
                  <a:cubicBezTo>
                    <a:pt x="3405" y="359"/>
                    <a:pt x="3524" y="359"/>
                    <a:pt x="3643" y="359"/>
                  </a:cubicBezTo>
                  <a:close/>
                  <a:moveTo>
                    <a:pt x="4417" y="7729"/>
                  </a:moveTo>
                  <a:lnTo>
                    <a:pt x="4417" y="8324"/>
                  </a:lnTo>
                  <a:cubicBezTo>
                    <a:pt x="4417" y="8443"/>
                    <a:pt x="4322" y="8539"/>
                    <a:pt x="4203" y="8539"/>
                  </a:cubicBezTo>
                  <a:lnTo>
                    <a:pt x="3048" y="8539"/>
                  </a:lnTo>
                  <a:cubicBezTo>
                    <a:pt x="2929" y="8539"/>
                    <a:pt x="2834" y="8443"/>
                    <a:pt x="2834" y="8324"/>
                  </a:cubicBezTo>
                  <a:lnTo>
                    <a:pt x="2834" y="7729"/>
                  </a:lnTo>
                  <a:close/>
                  <a:moveTo>
                    <a:pt x="4024" y="8896"/>
                  </a:moveTo>
                  <a:lnTo>
                    <a:pt x="4024" y="9098"/>
                  </a:lnTo>
                  <a:cubicBezTo>
                    <a:pt x="4024" y="9217"/>
                    <a:pt x="3941" y="9313"/>
                    <a:pt x="3822" y="9313"/>
                  </a:cubicBezTo>
                  <a:lnTo>
                    <a:pt x="3429" y="9313"/>
                  </a:lnTo>
                  <a:cubicBezTo>
                    <a:pt x="3310" y="9313"/>
                    <a:pt x="3227" y="9217"/>
                    <a:pt x="3227" y="9098"/>
                  </a:cubicBezTo>
                  <a:lnTo>
                    <a:pt x="3227" y="8896"/>
                  </a:lnTo>
                  <a:close/>
                  <a:moveTo>
                    <a:pt x="3658" y="1"/>
                  </a:moveTo>
                  <a:cubicBezTo>
                    <a:pt x="3519" y="1"/>
                    <a:pt x="3379" y="9"/>
                    <a:pt x="3239" y="26"/>
                  </a:cubicBezTo>
                  <a:cubicBezTo>
                    <a:pt x="1667" y="204"/>
                    <a:pt x="381" y="1466"/>
                    <a:pt x="191" y="3026"/>
                  </a:cubicBezTo>
                  <a:cubicBezTo>
                    <a:pt x="0" y="4526"/>
                    <a:pt x="786" y="5979"/>
                    <a:pt x="2155" y="6610"/>
                  </a:cubicBezTo>
                  <a:cubicBezTo>
                    <a:pt x="2358" y="6705"/>
                    <a:pt x="2477" y="6931"/>
                    <a:pt x="2477" y="7146"/>
                  </a:cubicBezTo>
                  <a:lnTo>
                    <a:pt x="2477" y="8324"/>
                  </a:lnTo>
                  <a:cubicBezTo>
                    <a:pt x="2477" y="8574"/>
                    <a:pt x="2643" y="8789"/>
                    <a:pt x="2870" y="8860"/>
                  </a:cubicBezTo>
                  <a:lnTo>
                    <a:pt x="2870" y="9098"/>
                  </a:lnTo>
                  <a:cubicBezTo>
                    <a:pt x="2870" y="9408"/>
                    <a:pt x="3120" y="9670"/>
                    <a:pt x="3429" y="9670"/>
                  </a:cubicBezTo>
                  <a:lnTo>
                    <a:pt x="3822" y="9670"/>
                  </a:lnTo>
                  <a:cubicBezTo>
                    <a:pt x="4132" y="9670"/>
                    <a:pt x="4382" y="9408"/>
                    <a:pt x="4382" y="9098"/>
                  </a:cubicBezTo>
                  <a:lnTo>
                    <a:pt x="4382" y="8860"/>
                  </a:lnTo>
                  <a:cubicBezTo>
                    <a:pt x="4608" y="8789"/>
                    <a:pt x="4775" y="8574"/>
                    <a:pt x="4775" y="8324"/>
                  </a:cubicBezTo>
                  <a:lnTo>
                    <a:pt x="4775" y="7146"/>
                  </a:lnTo>
                  <a:cubicBezTo>
                    <a:pt x="4775" y="6931"/>
                    <a:pt x="4906" y="6717"/>
                    <a:pt x="5096" y="6610"/>
                  </a:cubicBezTo>
                  <a:cubicBezTo>
                    <a:pt x="5691" y="6336"/>
                    <a:pt x="6191" y="5895"/>
                    <a:pt x="6549" y="5348"/>
                  </a:cubicBezTo>
                  <a:cubicBezTo>
                    <a:pt x="6906" y="4788"/>
                    <a:pt x="7096" y="4133"/>
                    <a:pt x="7096" y="3455"/>
                  </a:cubicBezTo>
                  <a:cubicBezTo>
                    <a:pt x="7108" y="2490"/>
                    <a:pt x="6680" y="1538"/>
                    <a:pt x="5953" y="883"/>
                  </a:cubicBezTo>
                  <a:cubicBezTo>
                    <a:pt x="5309" y="310"/>
                    <a:pt x="4506" y="1"/>
                    <a:pt x="365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4" name="Google Shape;324;p15"/>
            <p:cNvSpPr/>
            <p:nvPr/>
          </p:nvSpPr>
          <p:spPr>
            <a:xfrm>
              <a:off x="4444777" y="4287484"/>
              <a:ext cx="48426" cy="11400"/>
            </a:xfrm>
            <a:custGeom>
              <a:rect b="b" l="l" r="r" t="t"/>
              <a:pathLst>
                <a:path extrusionOk="0" h="359" w="1525">
                  <a:moveTo>
                    <a:pt x="180" y="1"/>
                  </a:moveTo>
                  <a:cubicBezTo>
                    <a:pt x="72" y="1"/>
                    <a:pt x="1" y="72"/>
                    <a:pt x="1" y="179"/>
                  </a:cubicBezTo>
                  <a:cubicBezTo>
                    <a:pt x="1" y="275"/>
                    <a:pt x="72" y="358"/>
                    <a:pt x="180" y="358"/>
                  </a:cubicBezTo>
                  <a:lnTo>
                    <a:pt x="1346" y="358"/>
                  </a:lnTo>
                  <a:cubicBezTo>
                    <a:pt x="1442" y="358"/>
                    <a:pt x="1525" y="275"/>
                    <a:pt x="1525" y="179"/>
                  </a:cubicBezTo>
                  <a:cubicBezTo>
                    <a:pt x="1525" y="72"/>
                    <a:pt x="1430" y="1"/>
                    <a:pt x="13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5" name="Google Shape;325;p15"/>
            <p:cNvSpPr/>
            <p:nvPr/>
          </p:nvSpPr>
          <p:spPr>
            <a:xfrm>
              <a:off x="4149138" y="4287484"/>
              <a:ext cx="48426" cy="11400"/>
            </a:xfrm>
            <a:custGeom>
              <a:rect b="b" l="l" r="r" t="t"/>
              <a:pathLst>
                <a:path extrusionOk="0" h="359" w="1525">
                  <a:moveTo>
                    <a:pt x="179" y="1"/>
                  </a:moveTo>
                  <a:cubicBezTo>
                    <a:pt x="72" y="1"/>
                    <a:pt x="0" y="72"/>
                    <a:pt x="0" y="179"/>
                  </a:cubicBezTo>
                  <a:cubicBezTo>
                    <a:pt x="0" y="275"/>
                    <a:pt x="72" y="358"/>
                    <a:pt x="179" y="358"/>
                  </a:cubicBezTo>
                  <a:lnTo>
                    <a:pt x="1334" y="358"/>
                  </a:lnTo>
                  <a:cubicBezTo>
                    <a:pt x="1441" y="358"/>
                    <a:pt x="1512" y="275"/>
                    <a:pt x="1512" y="179"/>
                  </a:cubicBezTo>
                  <a:cubicBezTo>
                    <a:pt x="1524" y="72"/>
                    <a:pt x="1441" y="1"/>
                    <a:pt x="133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6" name="Google Shape;326;p15"/>
            <p:cNvSpPr/>
            <p:nvPr/>
          </p:nvSpPr>
          <p:spPr>
            <a:xfrm>
              <a:off x="4315471" y="4121151"/>
              <a:ext cx="11400" cy="48045"/>
            </a:xfrm>
            <a:custGeom>
              <a:rect b="b" l="l" r="r" t="t"/>
              <a:pathLst>
                <a:path extrusionOk="0" h="1513" w="359">
                  <a:moveTo>
                    <a:pt x="180" y="0"/>
                  </a:moveTo>
                  <a:cubicBezTo>
                    <a:pt x="72" y="0"/>
                    <a:pt x="1" y="72"/>
                    <a:pt x="1" y="179"/>
                  </a:cubicBezTo>
                  <a:lnTo>
                    <a:pt x="1" y="1334"/>
                  </a:lnTo>
                  <a:cubicBezTo>
                    <a:pt x="1" y="1441"/>
                    <a:pt x="72" y="1512"/>
                    <a:pt x="180" y="1512"/>
                  </a:cubicBezTo>
                  <a:cubicBezTo>
                    <a:pt x="275" y="1512"/>
                    <a:pt x="358" y="1441"/>
                    <a:pt x="358" y="1334"/>
                  </a:cubicBezTo>
                  <a:lnTo>
                    <a:pt x="358" y="179"/>
                  </a:lnTo>
                  <a:cubicBezTo>
                    <a:pt x="358" y="72"/>
                    <a:pt x="275" y="0"/>
                    <a:pt x="18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7" name="Google Shape;327;p15"/>
            <p:cNvSpPr/>
            <p:nvPr/>
          </p:nvSpPr>
          <p:spPr>
            <a:xfrm>
              <a:off x="4378632" y="4159575"/>
              <a:ext cx="22705" cy="27754"/>
            </a:xfrm>
            <a:custGeom>
              <a:rect b="b" l="l" r="r" t="t"/>
              <a:pathLst>
                <a:path extrusionOk="0" h="874" w="715">
                  <a:moveTo>
                    <a:pt x="513" y="0"/>
                  </a:moveTo>
                  <a:cubicBezTo>
                    <a:pt x="451" y="0"/>
                    <a:pt x="387" y="27"/>
                    <a:pt x="346" y="76"/>
                  </a:cubicBezTo>
                  <a:lnTo>
                    <a:pt x="48" y="588"/>
                  </a:lnTo>
                  <a:cubicBezTo>
                    <a:pt x="0" y="671"/>
                    <a:pt x="24" y="778"/>
                    <a:pt x="107" y="838"/>
                  </a:cubicBezTo>
                  <a:cubicBezTo>
                    <a:pt x="131" y="850"/>
                    <a:pt x="167" y="874"/>
                    <a:pt x="191" y="874"/>
                  </a:cubicBezTo>
                  <a:cubicBezTo>
                    <a:pt x="250" y="874"/>
                    <a:pt x="310" y="838"/>
                    <a:pt x="358" y="778"/>
                  </a:cubicBezTo>
                  <a:lnTo>
                    <a:pt x="655" y="278"/>
                  </a:lnTo>
                  <a:cubicBezTo>
                    <a:pt x="715" y="171"/>
                    <a:pt x="691" y="64"/>
                    <a:pt x="596" y="16"/>
                  </a:cubicBezTo>
                  <a:cubicBezTo>
                    <a:pt x="570" y="5"/>
                    <a:pt x="542" y="0"/>
                    <a:pt x="51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8" name="Google Shape;328;p15"/>
            <p:cNvSpPr/>
            <p:nvPr/>
          </p:nvSpPr>
          <p:spPr>
            <a:xfrm>
              <a:off x="4240243" y="4399103"/>
              <a:ext cx="22705" cy="27563"/>
            </a:xfrm>
            <a:custGeom>
              <a:rect b="b" l="l" r="r" t="t"/>
              <a:pathLst>
                <a:path extrusionOk="0" h="868" w="715">
                  <a:moveTo>
                    <a:pt x="507" y="0"/>
                  </a:moveTo>
                  <a:cubicBezTo>
                    <a:pt x="444" y="0"/>
                    <a:pt x="387" y="33"/>
                    <a:pt x="346" y="82"/>
                  </a:cubicBezTo>
                  <a:lnTo>
                    <a:pt x="48" y="594"/>
                  </a:lnTo>
                  <a:cubicBezTo>
                    <a:pt x="1" y="677"/>
                    <a:pt x="24" y="784"/>
                    <a:pt x="108" y="844"/>
                  </a:cubicBezTo>
                  <a:cubicBezTo>
                    <a:pt x="132" y="855"/>
                    <a:pt x="155" y="867"/>
                    <a:pt x="191" y="867"/>
                  </a:cubicBezTo>
                  <a:cubicBezTo>
                    <a:pt x="251" y="867"/>
                    <a:pt x="310" y="844"/>
                    <a:pt x="358" y="784"/>
                  </a:cubicBezTo>
                  <a:lnTo>
                    <a:pt x="655" y="272"/>
                  </a:lnTo>
                  <a:cubicBezTo>
                    <a:pt x="715" y="189"/>
                    <a:pt x="679" y="82"/>
                    <a:pt x="596" y="22"/>
                  </a:cubicBezTo>
                  <a:cubicBezTo>
                    <a:pt x="566" y="7"/>
                    <a:pt x="536" y="0"/>
                    <a:pt x="50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9" name="Google Shape;329;p15"/>
            <p:cNvSpPr/>
            <p:nvPr/>
          </p:nvSpPr>
          <p:spPr>
            <a:xfrm>
              <a:off x="4240243" y="4159130"/>
              <a:ext cx="22705" cy="28198"/>
            </a:xfrm>
            <a:custGeom>
              <a:rect b="b" l="l" r="r" t="t"/>
              <a:pathLst>
                <a:path extrusionOk="0" h="888" w="715">
                  <a:moveTo>
                    <a:pt x="213" y="1"/>
                  </a:moveTo>
                  <a:cubicBezTo>
                    <a:pt x="181" y="1"/>
                    <a:pt x="148" y="10"/>
                    <a:pt x="120" y="30"/>
                  </a:cubicBezTo>
                  <a:cubicBezTo>
                    <a:pt x="24" y="78"/>
                    <a:pt x="1" y="197"/>
                    <a:pt x="60" y="292"/>
                  </a:cubicBezTo>
                  <a:lnTo>
                    <a:pt x="358" y="792"/>
                  </a:lnTo>
                  <a:cubicBezTo>
                    <a:pt x="382" y="852"/>
                    <a:pt x="441" y="888"/>
                    <a:pt x="525" y="888"/>
                  </a:cubicBezTo>
                  <a:cubicBezTo>
                    <a:pt x="548" y="888"/>
                    <a:pt x="584" y="864"/>
                    <a:pt x="608" y="852"/>
                  </a:cubicBezTo>
                  <a:cubicBezTo>
                    <a:pt x="679" y="792"/>
                    <a:pt x="715" y="685"/>
                    <a:pt x="667" y="602"/>
                  </a:cubicBezTo>
                  <a:lnTo>
                    <a:pt x="370" y="90"/>
                  </a:lnTo>
                  <a:cubicBezTo>
                    <a:pt x="338" y="35"/>
                    <a:pt x="276" y="1"/>
                    <a:pt x="21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0" name="Google Shape;330;p15"/>
            <p:cNvSpPr/>
            <p:nvPr/>
          </p:nvSpPr>
          <p:spPr>
            <a:xfrm>
              <a:off x="4378632" y="4399230"/>
              <a:ext cx="22705" cy="28198"/>
            </a:xfrm>
            <a:custGeom>
              <a:rect b="b" l="l" r="r" t="t"/>
              <a:pathLst>
                <a:path extrusionOk="0" h="888" w="715">
                  <a:moveTo>
                    <a:pt x="221" y="0"/>
                  </a:moveTo>
                  <a:cubicBezTo>
                    <a:pt x="187" y="0"/>
                    <a:pt x="152" y="10"/>
                    <a:pt x="119" y="30"/>
                  </a:cubicBezTo>
                  <a:cubicBezTo>
                    <a:pt x="24" y="78"/>
                    <a:pt x="0" y="197"/>
                    <a:pt x="60" y="292"/>
                  </a:cubicBezTo>
                  <a:lnTo>
                    <a:pt x="358" y="792"/>
                  </a:lnTo>
                  <a:cubicBezTo>
                    <a:pt x="393" y="851"/>
                    <a:pt x="453" y="887"/>
                    <a:pt x="524" y="887"/>
                  </a:cubicBezTo>
                  <a:cubicBezTo>
                    <a:pt x="548" y="887"/>
                    <a:pt x="584" y="863"/>
                    <a:pt x="608" y="851"/>
                  </a:cubicBezTo>
                  <a:cubicBezTo>
                    <a:pt x="691" y="792"/>
                    <a:pt x="715" y="673"/>
                    <a:pt x="667" y="601"/>
                  </a:cubicBezTo>
                  <a:lnTo>
                    <a:pt x="369" y="89"/>
                  </a:lnTo>
                  <a:cubicBezTo>
                    <a:pt x="346" y="35"/>
                    <a:pt x="286" y="0"/>
                    <a:pt x="22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1" name="Google Shape;331;p15"/>
            <p:cNvSpPr/>
            <p:nvPr/>
          </p:nvSpPr>
          <p:spPr>
            <a:xfrm>
              <a:off x="4426264" y="4351851"/>
              <a:ext cx="29532" cy="21117"/>
            </a:xfrm>
            <a:custGeom>
              <a:rect b="b" l="l" r="r" t="t"/>
              <a:pathLst>
                <a:path extrusionOk="0" h="665" w="930">
                  <a:moveTo>
                    <a:pt x="215" y="0"/>
                  </a:moveTo>
                  <a:cubicBezTo>
                    <a:pt x="152" y="0"/>
                    <a:pt x="89" y="32"/>
                    <a:pt x="48" y="81"/>
                  </a:cubicBezTo>
                  <a:cubicBezTo>
                    <a:pt x="1" y="177"/>
                    <a:pt x="36" y="272"/>
                    <a:pt x="108" y="331"/>
                  </a:cubicBezTo>
                  <a:lnTo>
                    <a:pt x="608" y="629"/>
                  </a:lnTo>
                  <a:cubicBezTo>
                    <a:pt x="643" y="653"/>
                    <a:pt x="667" y="665"/>
                    <a:pt x="703" y="665"/>
                  </a:cubicBezTo>
                  <a:cubicBezTo>
                    <a:pt x="763" y="665"/>
                    <a:pt x="822" y="629"/>
                    <a:pt x="870" y="569"/>
                  </a:cubicBezTo>
                  <a:cubicBezTo>
                    <a:pt x="929" y="486"/>
                    <a:pt x="893" y="367"/>
                    <a:pt x="810" y="319"/>
                  </a:cubicBezTo>
                  <a:lnTo>
                    <a:pt x="298" y="22"/>
                  </a:lnTo>
                  <a:cubicBezTo>
                    <a:pt x="272" y="7"/>
                    <a:pt x="244" y="0"/>
                    <a:pt x="21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2" name="Google Shape;332;p15"/>
            <p:cNvSpPr/>
            <p:nvPr/>
          </p:nvSpPr>
          <p:spPr>
            <a:xfrm>
              <a:off x="4186196" y="4213463"/>
              <a:ext cx="29500" cy="21117"/>
            </a:xfrm>
            <a:custGeom>
              <a:rect b="b" l="l" r="r" t="t"/>
              <a:pathLst>
                <a:path extrusionOk="0" h="665" w="929">
                  <a:moveTo>
                    <a:pt x="214" y="0"/>
                  </a:moveTo>
                  <a:cubicBezTo>
                    <a:pt x="152" y="0"/>
                    <a:pt x="89" y="33"/>
                    <a:pt x="48" y="82"/>
                  </a:cubicBezTo>
                  <a:cubicBezTo>
                    <a:pt x="0" y="165"/>
                    <a:pt x="36" y="272"/>
                    <a:pt x="107" y="332"/>
                  </a:cubicBezTo>
                  <a:lnTo>
                    <a:pt x="619" y="629"/>
                  </a:lnTo>
                  <a:cubicBezTo>
                    <a:pt x="643" y="641"/>
                    <a:pt x="667" y="665"/>
                    <a:pt x="703" y="665"/>
                  </a:cubicBezTo>
                  <a:cubicBezTo>
                    <a:pt x="762" y="665"/>
                    <a:pt x="822" y="629"/>
                    <a:pt x="869" y="570"/>
                  </a:cubicBezTo>
                  <a:cubicBezTo>
                    <a:pt x="929" y="463"/>
                    <a:pt x="893" y="367"/>
                    <a:pt x="810" y="320"/>
                  </a:cubicBezTo>
                  <a:lnTo>
                    <a:pt x="298" y="22"/>
                  </a:lnTo>
                  <a:cubicBezTo>
                    <a:pt x="272" y="7"/>
                    <a:pt x="243" y="0"/>
                    <a:pt x="21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3" name="Google Shape;333;p15"/>
            <p:cNvSpPr/>
            <p:nvPr/>
          </p:nvSpPr>
          <p:spPr>
            <a:xfrm>
              <a:off x="4425883" y="4213590"/>
              <a:ext cx="29913" cy="21371"/>
            </a:xfrm>
            <a:custGeom>
              <a:rect b="b" l="l" r="r" t="t"/>
              <a:pathLst>
                <a:path extrusionOk="0" h="673" w="942">
                  <a:moveTo>
                    <a:pt x="725" y="0"/>
                  </a:moveTo>
                  <a:cubicBezTo>
                    <a:pt x="693" y="0"/>
                    <a:pt x="660" y="10"/>
                    <a:pt x="632" y="30"/>
                  </a:cubicBezTo>
                  <a:lnTo>
                    <a:pt x="120" y="328"/>
                  </a:lnTo>
                  <a:cubicBezTo>
                    <a:pt x="36" y="375"/>
                    <a:pt x="1" y="494"/>
                    <a:pt x="60" y="578"/>
                  </a:cubicBezTo>
                  <a:cubicBezTo>
                    <a:pt x="96" y="637"/>
                    <a:pt x="155" y="673"/>
                    <a:pt x="227" y="673"/>
                  </a:cubicBezTo>
                  <a:cubicBezTo>
                    <a:pt x="251" y="673"/>
                    <a:pt x="286" y="661"/>
                    <a:pt x="310" y="637"/>
                  </a:cubicBezTo>
                  <a:lnTo>
                    <a:pt x="822" y="340"/>
                  </a:lnTo>
                  <a:cubicBezTo>
                    <a:pt x="905" y="280"/>
                    <a:pt x="941" y="161"/>
                    <a:pt x="882" y="89"/>
                  </a:cubicBezTo>
                  <a:cubicBezTo>
                    <a:pt x="850" y="35"/>
                    <a:pt x="788" y="0"/>
                    <a:pt x="72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4" name="Google Shape;334;p15"/>
            <p:cNvSpPr/>
            <p:nvPr/>
          </p:nvSpPr>
          <p:spPr>
            <a:xfrm>
              <a:off x="4186196" y="4351978"/>
              <a:ext cx="29500" cy="21371"/>
            </a:xfrm>
            <a:custGeom>
              <a:rect b="b" l="l" r="r" t="t"/>
              <a:pathLst>
                <a:path extrusionOk="0" h="673" w="929">
                  <a:moveTo>
                    <a:pt x="725" y="0"/>
                  </a:moveTo>
                  <a:cubicBezTo>
                    <a:pt x="692" y="0"/>
                    <a:pt x="660" y="9"/>
                    <a:pt x="631" y="30"/>
                  </a:cubicBezTo>
                  <a:lnTo>
                    <a:pt x="119" y="327"/>
                  </a:lnTo>
                  <a:cubicBezTo>
                    <a:pt x="36" y="375"/>
                    <a:pt x="0" y="494"/>
                    <a:pt x="60" y="589"/>
                  </a:cubicBezTo>
                  <a:cubicBezTo>
                    <a:pt x="95" y="649"/>
                    <a:pt x="155" y="673"/>
                    <a:pt x="226" y="673"/>
                  </a:cubicBezTo>
                  <a:cubicBezTo>
                    <a:pt x="262" y="673"/>
                    <a:pt x="286" y="661"/>
                    <a:pt x="322" y="649"/>
                  </a:cubicBezTo>
                  <a:lnTo>
                    <a:pt x="822" y="351"/>
                  </a:lnTo>
                  <a:cubicBezTo>
                    <a:pt x="893" y="292"/>
                    <a:pt x="929" y="173"/>
                    <a:pt x="881" y="89"/>
                  </a:cubicBezTo>
                  <a:cubicBezTo>
                    <a:pt x="850" y="34"/>
                    <a:pt x="787" y="0"/>
                    <a:pt x="72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35" name="Google Shape;335;p15"/>
          <p:cNvSpPr txBox="1"/>
          <p:nvPr>
            <p:ph idx="12" type="sldNum"/>
          </p:nvPr>
        </p:nvSpPr>
        <p:spPr>
          <a:xfrm>
            <a:off x="8725006" y="43584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16"/>
          <p:cNvSpPr/>
          <p:nvPr/>
        </p:nvSpPr>
        <p:spPr>
          <a:xfrm flipH="1" rot="-8100000">
            <a:off x="3554007" y="1887531"/>
            <a:ext cx="863802" cy="863802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1" name="Google Shape;341;p16"/>
          <p:cNvSpPr txBox="1"/>
          <p:nvPr>
            <p:ph idx="15" type="title"/>
          </p:nvPr>
        </p:nvSpPr>
        <p:spPr>
          <a:xfrm>
            <a:off x="253585" y="56836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/>
              <a:t>Added Value at an EU Level (2):</a:t>
            </a:r>
            <a:endParaRPr/>
          </a:p>
        </p:txBody>
      </p:sp>
      <p:grpSp>
        <p:nvGrpSpPr>
          <p:cNvPr id="342" name="Google Shape;342;p16"/>
          <p:cNvGrpSpPr/>
          <p:nvPr/>
        </p:nvGrpSpPr>
        <p:grpSpPr>
          <a:xfrm>
            <a:off x="1307845" y="1903849"/>
            <a:ext cx="364334" cy="355232"/>
            <a:chOff x="860940" y="2746477"/>
            <a:chExt cx="371883" cy="365691"/>
          </a:xfrm>
        </p:grpSpPr>
        <p:sp>
          <p:nvSpPr>
            <p:cNvPr id="343" name="Google Shape;343;p16"/>
            <p:cNvSpPr/>
            <p:nvPr/>
          </p:nvSpPr>
          <p:spPr>
            <a:xfrm>
              <a:off x="908191" y="3026302"/>
              <a:ext cx="30294" cy="28961"/>
            </a:xfrm>
            <a:custGeom>
              <a:rect b="b" l="l" r="r" t="t"/>
              <a:pathLst>
                <a:path extrusionOk="0" h="912" w="954">
                  <a:moveTo>
                    <a:pt x="763" y="1"/>
                  </a:moveTo>
                  <a:cubicBezTo>
                    <a:pt x="718" y="1"/>
                    <a:pt x="674" y="16"/>
                    <a:pt x="644" y="45"/>
                  </a:cubicBezTo>
                  <a:lnTo>
                    <a:pt x="60" y="629"/>
                  </a:lnTo>
                  <a:cubicBezTo>
                    <a:pt x="1" y="688"/>
                    <a:pt x="1" y="807"/>
                    <a:pt x="60" y="867"/>
                  </a:cubicBezTo>
                  <a:cubicBezTo>
                    <a:pt x="90" y="897"/>
                    <a:pt x="135" y="911"/>
                    <a:pt x="179" y="911"/>
                  </a:cubicBezTo>
                  <a:cubicBezTo>
                    <a:pt x="224" y="911"/>
                    <a:pt x="269" y="897"/>
                    <a:pt x="299" y="867"/>
                  </a:cubicBezTo>
                  <a:lnTo>
                    <a:pt x="882" y="283"/>
                  </a:lnTo>
                  <a:cubicBezTo>
                    <a:pt x="953" y="224"/>
                    <a:pt x="953" y="105"/>
                    <a:pt x="882" y="45"/>
                  </a:cubicBezTo>
                  <a:cubicBezTo>
                    <a:pt x="852" y="16"/>
                    <a:pt x="807" y="1"/>
                    <a:pt x="7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4" name="Google Shape;344;p16"/>
            <p:cNvSpPr/>
            <p:nvPr/>
          </p:nvSpPr>
          <p:spPr>
            <a:xfrm>
              <a:off x="943757" y="3061836"/>
              <a:ext cx="30263" cy="28961"/>
            </a:xfrm>
            <a:custGeom>
              <a:rect b="b" l="l" r="r" t="t"/>
              <a:pathLst>
                <a:path extrusionOk="0" h="912" w="953">
                  <a:moveTo>
                    <a:pt x="762" y="1"/>
                  </a:moveTo>
                  <a:cubicBezTo>
                    <a:pt x="717" y="1"/>
                    <a:pt x="673" y="16"/>
                    <a:pt x="643" y="46"/>
                  </a:cubicBezTo>
                  <a:lnTo>
                    <a:pt x="60" y="629"/>
                  </a:lnTo>
                  <a:cubicBezTo>
                    <a:pt x="0" y="688"/>
                    <a:pt x="0" y="807"/>
                    <a:pt x="60" y="867"/>
                  </a:cubicBezTo>
                  <a:cubicBezTo>
                    <a:pt x="89" y="897"/>
                    <a:pt x="134" y="912"/>
                    <a:pt x="179" y="912"/>
                  </a:cubicBezTo>
                  <a:cubicBezTo>
                    <a:pt x="223" y="912"/>
                    <a:pt x="268" y="897"/>
                    <a:pt x="298" y="867"/>
                  </a:cubicBezTo>
                  <a:lnTo>
                    <a:pt x="881" y="284"/>
                  </a:lnTo>
                  <a:cubicBezTo>
                    <a:pt x="953" y="224"/>
                    <a:pt x="953" y="105"/>
                    <a:pt x="881" y="46"/>
                  </a:cubicBezTo>
                  <a:cubicBezTo>
                    <a:pt x="851" y="16"/>
                    <a:pt x="807" y="1"/>
                    <a:pt x="76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5" name="Google Shape;345;p16"/>
            <p:cNvSpPr/>
            <p:nvPr/>
          </p:nvSpPr>
          <p:spPr>
            <a:xfrm>
              <a:off x="926355" y="3044085"/>
              <a:ext cx="29881" cy="28579"/>
            </a:xfrm>
            <a:custGeom>
              <a:rect b="b" l="l" r="r" t="t"/>
              <a:pathLst>
                <a:path extrusionOk="0" h="900" w="941">
                  <a:moveTo>
                    <a:pt x="762" y="0"/>
                  </a:moveTo>
                  <a:cubicBezTo>
                    <a:pt x="718" y="0"/>
                    <a:pt x="673" y="15"/>
                    <a:pt x="643" y="45"/>
                  </a:cubicBezTo>
                  <a:lnTo>
                    <a:pt x="60" y="616"/>
                  </a:lnTo>
                  <a:cubicBezTo>
                    <a:pt x="0" y="676"/>
                    <a:pt x="0" y="795"/>
                    <a:pt x="60" y="855"/>
                  </a:cubicBezTo>
                  <a:cubicBezTo>
                    <a:pt x="90" y="884"/>
                    <a:pt x="134" y="899"/>
                    <a:pt x="179" y="899"/>
                  </a:cubicBezTo>
                  <a:cubicBezTo>
                    <a:pt x="224" y="899"/>
                    <a:pt x="268" y="884"/>
                    <a:pt x="298" y="855"/>
                  </a:cubicBezTo>
                  <a:lnTo>
                    <a:pt x="881" y="283"/>
                  </a:lnTo>
                  <a:cubicBezTo>
                    <a:pt x="941" y="224"/>
                    <a:pt x="941" y="116"/>
                    <a:pt x="881" y="45"/>
                  </a:cubicBezTo>
                  <a:cubicBezTo>
                    <a:pt x="852" y="15"/>
                    <a:pt x="807" y="0"/>
                    <a:pt x="76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6" name="Google Shape;346;p16"/>
            <p:cNvSpPr/>
            <p:nvPr/>
          </p:nvSpPr>
          <p:spPr>
            <a:xfrm>
              <a:off x="860940" y="2746477"/>
              <a:ext cx="371883" cy="365691"/>
            </a:xfrm>
            <a:custGeom>
              <a:rect b="b" l="l" r="r" t="t"/>
              <a:pathLst>
                <a:path extrusionOk="0" h="11516" w="11711">
                  <a:moveTo>
                    <a:pt x="11312" y="344"/>
                  </a:moveTo>
                  <a:lnTo>
                    <a:pt x="10835" y="1987"/>
                  </a:lnTo>
                  <a:lnTo>
                    <a:pt x="9680" y="821"/>
                  </a:lnTo>
                  <a:lnTo>
                    <a:pt x="11312" y="344"/>
                  </a:lnTo>
                  <a:close/>
                  <a:moveTo>
                    <a:pt x="4882" y="3821"/>
                  </a:moveTo>
                  <a:lnTo>
                    <a:pt x="2822" y="5881"/>
                  </a:lnTo>
                  <a:lnTo>
                    <a:pt x="477" y="5690"/>
                  </a:lnTo>
                  <a:cubicBezTo>
                    <a:pt x="453" y="5690"/>
                    <a:pt x="429" y="5643"/>
                    <a:pt x="465" y="5631"/>
                  </a:cubicBezTo>
                  <a:cubicBezTo>
                    <a:pt x="1477" y="4619"/>
                    <a:pt x="2822" y="4000"/>
                    <a:pt x="4227" y="3881"/>
                  </a:cubicBezTo>
                  <a:lnTo>
                    <a:pt x="4882" y="3821"/>
                  </a:lnTo>
                  <a:close/>
                  <a:moveTo>
                    <a:pt x="2894" y="6297"/>
                  </a:moveTo>
                  <a:lnTo>
                    <a:pt x="3811" y="7226"/>
                  </a:lnTo>
                  <a:lnTo>
                    <a:pt x="3477" y="7571"/>
                  </a:lnTo>
                  <a:lnTo>
                    <a:pt x="2549" y="6643"/>
                  </a:lnTo>
                  <a:lnTo>
                    <a:pt x="2894" y="6297"/>
                  </a:lnTo>
                  <a:close/>
                  <a:moveTo>
                    <a:pt x="2727" y="7333"/>
                  </a:moveTo>
                  <a:lnTo>
                    <a:pt x="3203" y="7810"/>
                  </a:lnTo>
                  <a:lnTo>
                    <a:pt x="2799" y="8226"/>
                  </a:lnTo>
                  <a:cubicBezTo>
                    <a:pt x="2787" y="8238"/>
                    <a:pt x="2763" y="8262"/>
                    <a:pt x="2739" y="8298"/>
                  </a:cubicBezTo>
                  <a:lnTo>
                    <a:pt x="2310" y="7869"/>
                  </a:lnTo>
                  <a:cubicBezTo>
                    <a:pt x="2287" y="7833"/>
                    <a:pt x="2287" y="7774"/>
                    <a:pt x="2310" y="7750"/>
                  </a:cubicBezTo>
                  <a:lnTo>
                    <a:pt x="2727" y="7333"/>
                  </a:lnTo>
                  <a:close/>
                  <a:moveTo>
                    <a:pt x="9311" y="916"/>
                  </a:moveTo>
                  <a:lnTo>
                    <a:pt x="10740" y="2345"/>
                  </a:lnTo>
                  <a:lnTo>
                    <a:pt x="10299" y="3821"/>
                  </a:lnTo>
                  <a:lnTo>
                    <a:pt x="5597" y="8524"/>
                  </a:lnTo>
                  <a:lnTo>
                    <a:pt x="4680" y="7595"/>
                  </a:lnTo>
                  <a:lnTo>
                    <a:pt x="6823" y="5452"/>
                  </a:lnTo>
                  <a:cubicBezTo>
                    <a:pt x="6966" y="5309"/>
                    <a:pt x="7001" y="5035"/>
                    <a:pt x="6811" y="4833"/>
                  </a:cubicBezTo>
                  <a:cubicBezTo>
                    <a:pt x="6728" y="4750"/>
                    <a:pt x="6617" y="4708"/>
                    <a:pt x="6506" y="4708"/>
                  </a:cubicBezTo>
                  <a:cubicBezTo>
                    <a:pt x="6394" y="4708"/>
                    <a:pt x="6281" y="4750"/>
                    <a:pt x="6192" y="4833"/>
                  </a:cubicBezTo>
                  <a:lnTo>
                    <a:pt x="4049" y="6976"/>
                  </a:lnTo>
                  <a:lnTo>
                    <a:pt x="3132" y="6047"/>
                  </a:lnTo>
                  <a:lnTo>
                    <a:pt x="7835" y="1344"/>
                  </a:lnTo>
                  <a:lnTo>
                    <a:pt x="9311" y="916"/>
                  </a:lnTo>
                  <a:close/>
                  <a:moveTo>
                    <a:pt x="6495" y="5047"/>
                  </a:moveTo>
                  <a:cubicBezTo>
                    <a:pt x="6522" y="5047"/>
                    <a:pt x="6549" y="5059"/>
                    <a:pt x="6573" y="5083"/>
                  </a:cubicBezTo>
                  <a:cubicBezTo>
                    <a:pt x="6609" y="5131"/>
                    <a:pt x="6609" y="5178"/>
                    <a:pt x="6573" y="5226"/>
                  </a:cubicBezTo>
                  <a:lnTo>
                    <a:pt x="4311" y="7488"/>
                  </a:lnTo>
                  <a:lnTo>
                    <a:pt x="3203" y="8595"/>
                  </a:lnTo>
                  <a:cubicBezTo>
                    <a:pt x="3180" y="8619"/>
                    <a:pt x="3153" y="8631"/>
                    <a:pt x="3127" y="8631"/>
                  </a:cubicBezTo>
                  <a:cubicBezTo>
                    <a:pt x="3102" y="8631"/>
                    <a:pt x="3078" y="8619"/>
                    <a:pt x="3060" y="8595"/>
                  </a:cubicBezTo>
                  <a:cubicBezTo>
                    <a:pt x="3013" y="8548"/>
                    <a:pt x="3013" y="8488"/>
                    <a:pt x="3060" y="8441"/>
                  </a:cubicBezTo>
                  <a:lnTo>
                    <a:pt x="6418" y="5083"/>
                  </a:lnTo>
                  <a:cubicBezTo>
                    <a:pt x="6442" y="5059"/>
                    <a:pt x="6469" y="5047"/>
                    <a:pt x="6495" y="5047"/>
                  </a:cubicBezTo>
                  <a:close/>
                  <a:moveTo>
                    <a:pt x="4430" y="7857"/>
                  </a:moveTo>
                  <a:lnTo>
                    <a:pt x="5346" y="8786"/>
                  </a:lnTo>
                  <a:lnTo>
                    <a:pt x="5001" y="9119"/>
                  </a:lnTo>
                  <a:lnTo>
                    <a:pt x="4989" y="9119"/>
                  </a:lnTo>
                  <a:lnTo>
                    <a:pt x="4084" y="8202"/>
                  </a:lnTo>
                  <a:lnTo>
                    <a:pt x="4430" y="7857"/>
                  </a:lnTo>
                  <a:close/>
                  <a:moveTo>
                    <a:pt x="3846" y="8429"/>
                  </a:moveTo>
                  <a:lnTo>
                    <a:pt x="4323" y="8905"/>
                  </a:lnTo>
                  <a:lnTo>
                    <a:pt x="3906" y="9322"/>
                  </a:lnTo>
                  <a:cubicBezTo>
                    <a:pt x="3894" y="9334"/>
                    <a:pt x="3858" y="9357"/>
                    <a:pt x="3846" y="9357"/>
                  </a:cubicBezTo>
                  <a:cubicBezTo>
                    <a:pt x="3834" y="9357"/>
                    <a:pt x="3811" y="9357"/>
                    <a:pt x="3787" y="9322"/>
                  </a:cubicBezTo>
                  <a:lnTo>
                    <a:pt x="3358" y="8905"/>
                  </a:lnTo>
                  <a:cubicBezTo>
                    <a:pt x="3382" y="8893"/>
                    <a:pt x="3394" y="8881"/>
                    <a:pt x="3430" y="8845"/>
                  </a:cubicBezTo>
                  <a:lnTo>
                    <a:pt x="3846" y="8429"/>
                  </a:lnTo>
                  <a:close/>
                  <a:moveTo>
                    <a:pt x="11322" y="1"/>
                  </a:moveTo>
                  <a:cubicBezTo>
                    <a:pt x="11295" y="1"/>
                    <a:pt x="11267" y="4"/>
                    <a:pt x="11240" y="11"/>
                  </a:cubicBezTo>
                  <a:cubicBezTo>
                    <a:pt x="10514" y="213"/>
                    <a:pt x="8394" y="844"/>
                    <a:pt x="7704" y="1035"/>
                  </a:cubicBezTo>
                  <a:cubicBezTo>
                    <a:pt x="7668" y="1047"/>
                    <a:pt x="7656" y="1059"/>
                    <a:pt x="7621" y="1083"/>
                  </a:cubicBezTo>
                  <a:lnTo>
                    <a:pt x="5263" y="3440"/>
                  </a:lnTo>
                  <a:lnTo>
                    <a:pt x="4203" y="3535"/>
                  </a:lnTo>
                  <a:cubicBezTo>
                    <a:pt x="2703" y="3654"/>
                    <a:pt x="1286" y="4321"/>
                    <a:pt x="227" y="5381"/>
                  </a:cubicBezTo>
                  <a:cubicBezTo>
                    <a:pt x="1" y="5595"/>
                    <a:pt x="143" y="5988"/>
                    <a:pt x="465" y="6024"/>
                  </a:cubicBezTo>
                  <a:lnTo>
                    <a:pt x="2525" y="6190"/>
                  </a:lnTo>
                  <a:lnTo>
                    <a:pt x="2310" y="6405"/>
                  </a:lnTo>
                  <a:cubicBezTo>
                    <a:pt x="2179" y="6536"/>
                    <a:pt x="2179" y="6750"/>
                    <a:pt x="2310" y="6881"/>
                  </a:cubicBezTo>
                  <a:lnTo>
                    <a:pt x="2525" y="7083"/>
                  </a:lnTo>
                  <a:lnTo>
                    <a:pt x="2108" y="7500"/>
                  </a:lnTo>
                  <a:cubicBezTo>
                    <a:pt x="1941" y="7667"/>
                    <a:pt x="1941" y="7941"/>
                    <a:pt x="2108" y="8095"/>
                  </a:cubicBezTo>
                  <a:lnTo>
                    <a:pt x="3561" y="9560"/>
                  </a:lnTo>
                  <a:cubicBezTo>
                    <a:pt x="3644" y="9643"/>
                    <a:pt x="3751" y="9685"/>
                    <a:pt x="3858" y="9685"/>
                  </a:cubicBezTo>
                  <a:cubicBezTo>
                    <a:pt x="3965" y="9685"/>
                    <a:pt x="4073" y="9643"/>
                    <a:pt x="4156" y="9560"/>
                  </a:cubicBezTo>
                  <a:lnTo>
                    <a:pt x="4573" y="9143"/>
                  </a:lnTo>
                  <a:lnTo>
                    <a:pt x="4763" y="9334"/>
                  </a:lnTo>
                  <a:cubicBezTo>
                    <a:pt x="4835" y="9399"/>
                    <a:pt x="4924" y="9432"/>
                    <a:pt x="5015" y="9432"/>
                  </a:cubicBezTo>
                  <a:cubicBezTo>
                    <a:pt x="5105" y="9432"/>
                    <a:pt x="5198" y="9399"/>
                    <a:pt x="5275" y="9334"/>
                  </a:cubicBezTo>
                  <a:lnTo>
                    <a:pt x="5477" y="9131"/>
                  </a:lnTo>
                  <a:lnTo>
                    <a:pt x="5656" y="11179"/>
                  </a:lnTo>
                  <a:cubicBezTo>
                    <a:pt x="5680" y="11334"/>
                    <a:pt x="5763" y="11453"/>
                    <a:pt x="5894" y="11500"/>
                  </a:cubicBezTo>
                  <a:cubicBezTo>
                    <a:pt x="5935" y="11511"/>
                    <a:pt x="5975" y="11516"/>
                    <a:pt x="6015" y="11516"/>
                  </a:cubicBezTo>
                  <a:cubicBezTo>
                    <a:pt x="6115" y="11516"/>
                    <a:pt x="6210" y="11482"/>
                    <a:pt x="6287" y="11405"/>
                  </a:cubicBezTo>
                  <a:cubicBezTo>
                    <a:pt x="6942" y="10750"/>
                    <a:pt x="7430" y="9977"/>
                    <a:pt x="7763" y="9119"/>
                  </a:cubicBezTo>
                  <a:cubicBezTo>
                    <a:pt x="7787" y="9024"/>
                    <a:pt x="7740" y="8941"/>
                    <a:pt x="7656" y="8893"/>
                  </a:cubicBezTo>
                  <a:cubicBezTo>
                    <a:pt x="7635" y="8885"/>
                    <a:pt x="7614" y="8881"/>
                    <a:pt x="7594" y="8881"/>
                  </a:cubicBezTo>
                  <a:cubicBezTo>
                    <a:pt x="7525" y="8881"/>
                    <a:pt x="7467" y="8926"/>
                    <a:pt x="7430" y="9000"/>
                  </a:cubicBezTo>
                  <a:cubicBezTo>
                    <a:pt x="7132" y="9810"/>
                    <a:pt x="6656" y="10560"/>
                    <a:pt x="6037" y="11167"/>
                  </a:cubicBezTo>
                  <a:cubicBezTo>
                    <a:pt x="6027" y="11172"/>
                    <a:pt x="6015" y="11175"/>
                    <a:pt x="6005" y="11175"/>
                  </a:cubicBezTo>
                  <a:cubicBezTo>
                    <a:pt x="5990" y="11175"/>
                    <a:pt x="5978" y="11169"/>
                    <a:pt x="5978" y="11155"/>
                  </a:cubicBezTo>
                  <a:lnTo>
                    <a:pt x="5763" y="8822"/>
                  </a:lnTo>
                  <a:lnTo>
                    <a:pt x="7835" y="6750"/>
                  </a:lnTo>
                  <a:lnTo>
                    <a:pt x="7835" y="6750"/>
                  </a:lnTo>
                  <a:cubicBezTo>
                    <a:pt x="7763" y="7583"/>
                    <a:pt x="7740" y="7810"/>
                    <a:pt x="7656" y="8238"/>
                  </a:cubicBezTo>
                  <a:cubicBezTo>
                    <a:pt x="7644" y="8322"/>
                    <a:pt x="7680" y="8417"/>
                    <a:pt x="7787" y="8441"/>
                  </a:cubicBezTo>
                  <a:cubicBezTo>
                    <a:pt x="7803" y="8445"/>
                    <a:pt x="7819" y="8447"/>
                    <a:pt x="7834" y="8447"/>
                  </a:cubicBezTo>
                  <a:cubicBezTo>
                    <a:pt x="7909" y="8447"/>
                    <a:pt x="7972" y="8399"/>
                    <a:pt x="8002" y="8310"/>
                  </a:cubicBezTo>
                  <a:cubicBezTo>
                    <a:pt x="8121" y="7786"/>
                    <a:pt x="8121" y="7548"/>
                    <a:pt x="8216" y="6393"/>
                  </a:cubicBezTo>
                  <a:lnTo>
                    <a:pt x="10585" y="4023"/>
                  </a:lnTo>
                  <a:cubicBezTo>
                    <a:pt x="10597" y="4011"/>
                    <a:pt x="10621" y="3976"/>
                    <a:pt x="10633" y="3952"/>
                  </a:cubicBezTo>
                  <a:lnTo>
                    <a:pt x="11109" y="2345"/>
                  </a:lnTo>
                  <a:lnTo>
                    <a:pt x="11669" y="404"/>
                  </a:lnTo>
                  <a:cubicBezTo>
                    <a:pt x="11711" y="193"/>
                    <a:pt x="11529" y="1"/>
                    <a:pt x="1132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7" name="Google Shape;347;p16"/>
            <p:cNvSpPr/>
            <p:nvPr/>
          </p:nvSpPr>
          <p:spPr>
            <a:xfrm>
              <a:off x="1070396" y="2832057"/>
              <a:ext cx="90406" cy="69035"/>
            </a:xfrm>
            <a:custGeom>
              <a:rect b="b" l="l" r="r" t="t"/>
              <a:pathLst>
                <a:path extrusionOk="0" h="2174" w="2847">
                  <a:moveTo>
                    <a:pt x="1730" y="0"/>
                  </a:moveTo>
                  <a:cubicBezTo>
                    <a:pt x="1668" y="0"/>
                    <a:pt x="1610" y="44"/>
                    <a:pt x="1584" y="114"/>
                  </a:cubicBezTo>
                  <a:cubicBezTo>
                    <a:pt x="1537" y="197"/>
                    <a:pt x="1584" y="293"/>
                    <a:pt x="1668" y="328"/>
                  </a:cubicBezTo>
                  <a:cubicBezTo>
                    <a:pt x="2179" y="554"/>
                    <a:pt x="2299" y="1221"/>
                    <a:pt x="1906" y="1614"/>
                  </a:cubicBezTo>
                  <a:cubicBezTo>
                    <a:pt x="1751" y="1769"/>
                    <a:pt x="1551" y="1846"/>
                    <a:pt x="1350" y="1846"/>
                  </a:cubicBezTo>
                  <a:cubicBezTo>
                    <a:pt x="1150" y="1846"/>
                    <a:pt x="947" y="1769"/>
                    <a:pt x="786" y="1614"/>
                  </a:cubicBezTo>
                  <a:cubicBezTo>
                    <a:pt x="405" y="1221"/>
                    <a:pt x="525" y="566"/>
                    <a:pt x="1025" y="328"/>
                  </a:cubicBezTo>
                  <a:cubicBezTo>
                    <a:pt x="1120" y="293"/>
                    <a:pt x="1144" y="197"/>
                    <a:pt x="1120" y="114"/>
                  </a:cubicBezTo>
                  <a:cubicBezTo>
                    <a:pt x="1083" y="41"/>
                    <a:pt x="1019" y="10"/>
                    <a:pt x="954" y="10"/>
                  </a:cubicBezTo>
                  <a:cubicBezTo>
                    <a:pt x="934" y="10"/>
                    <a:pt x="913" y="13"/>
                    <a:pt x="894" y="19"/>
                  </a:cubicBezTo>
                  <a:cubicBezTo>
                    <a:pt x="179" y="352"/>
                    <a:pt x="1" y="1281"/>
                    <a:pt x="572" y="1852"/>
                  </a:cubicBezTo>
                  <a:cubicBezTo>
                    <a:pt x="786" y="2078"/>
                    <a:pt x="1072" y="2174"/>
                    <a:pt x="1370" y="2174"/>
                  </a:cubicBezTo>
                  <a:cubicBezTo>
                    <a:pt x="2334" y="2162"/>
                    <a:pt x="2846" y="947"/>
                    <a:pt x="2132" y="245"/>
                  </a:cubicBezTo>
                  <a:cubicBezTo>
                    <a:pt x="2037" y="150"/>
                    <a:pt x="1918" y="66"/>
                    <a:pt x="1798" y="19"/>
                  </a:cubicBezTo>
                  <a:cubicBezTo>
                    <a:pt x="1776" y="6"/>
                    <a:pt x="1753" y="0"/>
                    <a:pt x="173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48" name="Google Shape;348;p16"/>
          <p:cNvSpPr txBox="1"/>
          <p:nvPr>
            <p:ph idx="7" type="title"/>
          </p:nvPr>
        </p:nvSpPr>
        <p:spPr>
          <a:xfrm>
            <a:off x="586570" y="2607320"/>
            <a:ext cx="20301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GB"/>
              <a:t>optimizing resource allocation</a:t>
            </a:r>
            <a:endParaRPr/>
          </a:p>
        </p:txBody>
      </p:sp>
      <p:sp>
        <p:nvSpPr>
          <p:cNvPr id="349" name="Google Shape;349;p16"/>
          <p:cNvSpPr txBox="1"/>
          <p:nvPr>
            <p:ph idx="2" type="title"/>
          </p:nvPr>
        </p:nvSpPr>
        <p:spPr>
          <a:xfrm>
            <a:off x="5489625" y="2701570"/>
            <a:ext cx="20301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GB"/>
              <a:t>generating comprehensive data insights</a:t>
            </a:r>
            <a:endParaRPr/>
          </a:p>
        </p:txBody>
      </p:sp>
      <p:sp>
        <p:nvSpPr>
          <p:cNvPr id="350" name="Google Shape;350;p16"/>
          <p:cNvSpPr txBox="1"/>
          <p:nvPr>
            <p:ph idx="9" type="title"/>
          </p:nvPr>
        </p:nvSpPr>
        <p:spPr>
          <a:xfrm>
            <a:off x="3086097" y="2669595"/>
            <a:ext cx="20301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GB"/>
              <a:t>facilitating transnational validation</a:t>
            </a:r>
            <a:endParaRPr/>
          </a:p>
        </p:txBody>
      </p:sp>
      <p:sp>
        <p:nvSpPr>
          <p:cNvPr id="351" name="Google Shape;351;p16"/>
          <p:cNvSpPr/>
          <p:nvPr/>
        </p:nvSpPr>
        <p:spPr>
          <a:xfrm flipH="1" rot="-8100000">
            <a:off x="6046566" y="1887530"/>
            <a:ext cx="863802" cy="863802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52" name="Google Shape;352;p16"/>
          <p:cNvGrpSpPr/>
          <p:nvPr/>
        </p:nvGrpSpPr>
        <p:grpSpPr>
          <a:xfrm>
            <a:off x="3810846" y="1898581"/>
            <a:ext cx="342414" cy="365768"/>
            <a:chOff x="4149138" y="4121151"/>
            <a:chExt cx="344065" cy="368644"/>
          </a:xfrm>
        </p:grpSpPr>
        <p:sp>
          <p:nvSpPr>
            <p:cNvPr id="353" name="Google Shape;353;p16"/>
            <p:cNvSpPr/>
            <p:nvPr/>
          </p:nvSpPr>
          <p:spPr>
            <a:xfrm>
              <a:off x="4205853" y="4182724"/>
              <a:ext cx="225746" cy="307071"/>
            </a:xfrm>
            <a:custGeom>
              <a:rect b="b" l="l" r="r" t="t"/>
              <a:pathLst>
                <a:path extrusionOk="0" h="9670" w="7109">
                  <a:moveTo>
                    <a:pt x="3643" y="359"/>
                  </a:moveTo>
                  <a:cubicBezTo>
                    <a:pt x="4417" y="359"/>
                    <a:pt x="5132" y="645"/>
                    <a:pt x="5703" y="1157"/>
                  </a:cubicBezTo>
                  <a:cubicBezTo>
                    <a:pt x="6358" y="1752"/>
                    <a:pt x="6751" y="2597"/>
                    <a:pt x="6751" y="3478"/>
                  </a:cubicBezTo>
                  <a:cubicBezTo>
                    <a:pt x="6739" y="4074"/>
                    <a:pt x="6572" y="4669"/>
                    <a:pt x="6251" y="5157"/>
                  </a:cubicBezTo>
                  <a:cubicBezTo>
                    <a:pt x="5929" y="5645"/>
                    <a:pt x="5489" y="6038"/>
                    <a:pt x="4953" y="6288"/>
                  </a:cubicBezTo>
                  <a:cubicBezTo>
                    <a:pt x="4620" y="6431"/>
                    <a:pt x="4417" y="6776"/>
                    <a:pt x="4417" y="7146"/>
                  </a:cubicBezTo>
                  <a:lnTo>
                    <a:pt x="4417" y="7360"/>
                  </a:lnTo>
                  <a:lnTo>
                    <a:pt x="2834" y="7360"/>
                  </a:lnTo>
                  <a:lnTo>
                    <a:pt x="2834" y="7146"/>
                  </a:lnTo>
                  <a:cubicBezTo>
                    <a:pt x="2834" y="6776"/>
                    <a:pt x="2631" y="6455"/>
                    <a:pt x="2298" y="6288"/>
                  </a:cubicBezTo>
                  <a:cubicBezTo>
                    <a:pt x="1084" y="5705"/>
                    <a:pt x="381" y="4407"/>
                    <a:pt x="548" y="3074"/>
                  </a:cubicBezTo>
                  <a:cubicBezTo>
                    <a:pt x="726" y="1669"/>
                    <a:pt x="1869" y="526"/>
                    <a:pt x="3286" y="383"/>
                  </a:cubicBezTo>
                  <a:cubicBezTo>
                    <a:pt x="3405" y="359"/>
                    <a:pt x="3524" y="359"/>
                    <a:pt x="3643" y="359"/>
                  </a:cubicBezTo>
                  <a:close/>
                  <a:moveTo>
                    <a:pt x="4417" y="7729"/>
                  </a:moveTo>
                  <a:lnTo>
                    <a:pt x="4417" y="8324"/>
                  </a:lnTo>
                  <a:cubicBezTo>
                    <a:pt x="4417" y="8443"/>
                    <a:pt x="4322" y="8539"/>
                    <a:pt x="4203" y="8539"/>
                  </a:cubicBezTo>
                  <a:lnTo>
                    <a:pt x="3048" y="8539"/>
                  </a:lnTo>
                  <a:cubicBezTo>
                    <a:pt x="2929" y="8539"/>
                    <a:pt x="2834" y="8443"/>
                    <a:pt x="2834" y="8324"/>
                  </a:cubicBezTo>
                  <a:lnTo>
                    <a:pt x="2834" y="7729"/>
                  </a:lnTo>
                  <a:close/>
                  <a:moveTo>
                    <a:pt x="4024" y="8896"/>
                  </a:moveTo>
                  <a:lnTo>
                    <a:pt x="4024" y="9098"/>
                  </a:lnTo>
                  <a:cubicBezTo>
                    <a:pt x="4024" y="9217"/>
                    <a:pt x="3941" y="9313"/>
                    <a:pt x="3822" y="9313"/>
                  </a:cubicBezTo>
                  <a:lnTo>
                    <a:pt x="3429" y="9313"/>
                  </a:lnTo>
                  <a:cubicBezTo>
                    <a:pt x="3310" y="9313"/>
                    <a:pt x="3227" y="9217"/>
                    <a:pt x="3227" y="9098"/>
                  </a:cubicBezTo>
                  <a:lnTo>
                    <a:pt x="3227" y="8896"/>
                  </a:lnTo>
                  <a:close/>
                  <a:moveTo>
                    <a:pt x="3658" y="1"/>
                  </a:moveTo>
                  <a:cubicBezTo>
                    <a:pt x="3519" y="1"/>
                    <a:pt x="3379" y="9"/>
                    <a:pt x="3239" y="26"/>
                  </a:cubicBezTo>
                  <a:cubicBezTo>
                    <a:pt x="1667" y="204"/>
                    <a:pt x="381" y="1466"/>
                    <a:pt x="191" y="3026"/>
                  </a:cubicBezTo>
                  <a:cubicBezTo>
                    <a:pt x="0" y="4526"/>
                    <a:pt x="786" y="5979"/>
                    <a:pt x="2155" y="6610"/>
                  </a:cubicBezTo>
                  <a:cubicBezTo>
                    <a:pt x="2358" y="6705"/>
                    <a:pt x="2477" y="6931"/>
                    <a:pt x="2477" y="7146"/>
                  </a:cubicBezTo>
                  <a:lnTo>
                    <a:pt x="2477" y="8324"/>
                  </a:lnTo>
                  <a:cubicBezTo>
                    <a:pt x="2477" y="8574"/>
                    <a:pt x="2643" y="8789"/>
                    <a:pt x="2870" y="8860"/>
                  </a:cubicBezTo>
                  <a:lnTo>
                    <a:pt x="2870" y="9098"/>
                  </a:lnTo>
                  <a:cubicBezTo>
                    <a:pt x="2870" y="9408"/>
                    <a:pt x="3120" y="9670"/>
                    <a:pt x="3429" y="9670"/>
                  </a:cubicBezTo>
                  <a:lnTo>
                    <a:pt x="3822" y="9670"/>
                  </a:lnTo>
                  <a:cubicBezTo>
                    <a:pt x="4132" y="9670"/>
                    <a:pt x="4382" y="9408"/>
                    <a:pt x="4382" y="9098"/>
                  </a:cubicBezTo>
                  <a:lnTo>
                    <a:pt x="4382" y="8860"/>
                  </a:lnTo>
                  <a:cubicBezTo>
                    <a:pt x="4608" y="8789"/>
                    <a:pt x="4775" y="8574"/>
                    <a:pt x="4775" y="8324"/>
                  </a:cubicBezTo>
                  <a:lnTo>
                    <a:pt x="4775" y="7146"/>
                  </a:lnTo>
                  <a:cubicBezTo>
                    <a:pt x="4775" y="6931"/>
                    <a:pt x="4906" y="6717"/>
                    <a:pt x="5096" y="6610"/>
                  </a:cubicBezTo>
                  <a:cubicBezTo>
                    <a:pt x="5691" y="6336"/>
                    <a:pt x="6191" y="5895"/>
                    <a:pt x="6549" y="5348"/>
                  </a:cubicBezTo>
                  <a:cubicBezTo>
                    <a:pt x="6906" y="4788"/>
                    <a:pt x="7096" y="4133"/>
                    <a:pt x="7096" y="3455"/>
                  </a:cubicBezTo>
                  <a:cubicBezTo>
                    <a:pt x="7108" y="2490"/>
                    <a:pt x="6680" y="1538"/>
                    <a:pt x="5953" y="883"/>
                  </a:cubicBezTo>
                  <a:cubicBezTo>
                    <a:pt x="5309" y="310"/>
                    <a:pt x="4506" y="1"/>
                    <a:pt x="365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4" name="Google Shape;354;p16"/>
            <p:cNvSpPr/>
            <p:nvPr/>
          </p:nvSpPr>
          <p:spPr>
            <a:xfrm>
              <a:off x="4444777" y="4287484"/>
              <a:ext cx="48426" cy="11400"/>
            </a:xfrm>
            <a:custGeom>
              <a:rect b="b" l="l" r="r" t="t"/>
              <a:pathLst>
                <a:path extrusionOk="0" h="359" w="1525">
                  <a:moveTo>
                    <a:pt x="180" y="1"/>
                  </a:moveTo>
                  <a:cubicBezTo>
                    <a:pt x="72" y="1"/>
                    <a:pt x="1" y="72"/>
                    <a:pt x="1" y="179"/>
                  </a:cubicBezTo>
                  <a:cubicBezTo>
                    <a:pt x="1" y="275"/>
                    <a:pt x="72" y="358"/>
                    <a:pt x="180" y="358"/>
                  </a:cubicBezTo>
                  <a:lnTo>
                    <a:pt x="1346" y="358"/>
                  </a:lnTo>
                  <a:cubicBezTo>
                    <a:pt x="1442" y="358"/>
                    <a:pt x="1525" y="275"/>
                    <a:pt x="1525" y="179"/>
                  </a:cubicBezTo>
                  <a:cubicBezTo>
                    <a:pt x="1525" y="72"/>
                    <a:pt x="1430" y="1"/>
                    <a:pt x="13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5" name="Google Shape;355;p16"/>
            <p:cNvSpPr/>
            <p:nvPr/>
          </p:nvSpPr>
          <p:spPr>
            <a:xfrm>
              <a:off x="4149138" y="4287484"/>
              <a:ext cx="48426" cy="11400"/>
            </a:xfrm>
            <a:custGeom>
              <a:rect b="b" l="l" r="r" t="t"/>
              <a:pathLst>
                <a:path extrusionOk="0" h="359" w="1525">
                  <a:moveTo>
                    <a:pt x="179" y="1"/>
                  </a:moveTo>
                  <a:cubicBezTo>
                    <a:pt x="72" y="1"/>
                    <a:pt x="0" y="72"/>
                    <a:pt x="0" y="179"/>
                  </a:cubicBezTo>
                  <a:cubicBezTo>
                    <a:pt x="0" y="275"/>
                    <a:pt x="72" y="358"/>
                    <a:pt x="179" y="358"/>
                  </a:cubicBezTo>
                  <a:lnTo>
                    <a:pt x="1334" y="358"/>
                  </a:lnTo>
                  <a:cubicBezTo>
                    <a:pt x="1441" y="358"/>
                    <a:pt x="1512" y="275"/>
                    <a:pt x="1512" y="179"/>
                  </a:cubicBezTo>
                  <a:cubicBezTo>
                    <a:pt x="1524" y="72"/>
                    <a:pt x="1441" y="1"/>
                    <a:pt x="133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6" name="Google Shape;356;p16"/>
            <p:cNvSpPr/>
            <p:nvPr/>
          </p:nvSpPr>
          <p:spPr>
            <a:xfrm>
              <a:off x="4315471" y="4121151"/>
              <a:ext cx="11400" cy="48045"/>
            </a:xfrm>
            <a:custGeom>
              <a:rect b="b" l="l" r="r" t="t"/>
              <a:pathLst>
                <a:path extrusionOk="0" h="1513" w="359">
                  <a:moveTo>
                    <a:pt x="180" y="0"/>
                  </a:moveTo>
                  <a:cubicBezTo>
                    <a:pt x="72" y="0"/>
                    <a:pt x="1" y="72"/>
                    <a:pt x="1" y="179"/>
                  </a:cubicBezTo>
                  <a:lnTo>
                    <a:pt x="1" y="1334"/>
                  </a:lnTo>
                  <a:cubicBezTo>
                    <a:pt x="1" y="1441"/>
                    <a:pt x="72" y="1512"/>
                    <a:pt x="180" y="1512"/>
                  </a:cubicBezTo>
                  <a:cubicBezTo>
                    <a:pt x="275" y="1512"/>
                    <a:pt x="358" y="1441"/>
                    <a:pt x="358" y="1334"/>
                  </a:cubicBezTo>
                  <a:lnTo>
                    <a:pt x="358" y="179"/>
                  </a:lnTo>
                  <a:cubicBezTo>
                    <a:pt x="358" y="72"/>
                    <a:pt x="275" y="0"/>
                    <a:pt x="18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7" name="Google Shape;357;p16"/>
            <p:cNvSpPr/>
            <p:nvPr/>
          </p:nvSpPr>
          <p:spPr>
            <a:xfrm>
              <a:off x="4378632" y="4159575"/>
              <a:ext cx="22705" cy="27754"/>
            </a:xfrm>
            <a:custGeom>
              <a:rect b="b" l="l" r="r" t="t"/>
              <a:pathLst>
                <a:path extrusionOk="0" h="874" w="715">
                  <a:moveTo>
                    <a:pt x="513" y="0"/>
                  </a:moveTo>
                  <a:cubicBezTo>
                    <a:pt x="451" y="0"/>
                    <a:pt x="387" y="27"/>
                    <a:pt x="346" y="76"/>
                  </a:cubicBezTo>
                  <a:lnTo>
                    <a:pt x="48" y="588"/>
                  </a:lnTo>
                  <a:cubicBezTo>
                    <a:pt x="0" y="671"/>
                    <a:pt x="24" y="778"/>
                    <a:pt x="107" y="838"/>
                  </a:cubicBezTo>
                  <a:cubicBezTo>
                    <a:pt x="131" y="850"/>
                    <a:pt x="167" y="874"/>
                    <a:pt x="191" y="874"/>
                  </a:cubicBezTo>
                  <a:cubicBezTo>
                    <a:pt x="250" y="874"/>
                    <a:pt x="310" y="838"/>
                    <a:pt x="358" y="778"/>
                  </a:cubicBezTo>
                  <a:lnTo>
                    <a:pt x="655" y="278"/>
                  </a:lnTo>
                  <a:cubicBezTo>
                    <a:pt x="715" y="171"/>
                    <a:pt x="691" y="64"/>
                    <a:pt x="596" y="16"/>
                  </a:cubicBezTo>
                  <a:cubicBezTo>
                    <a:pt x="570" y="5"/>
                    <a:pt x="542" y="0"/>
                    <a:pt x="51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8" name="Google Shape;358;p16"/>
            <p:cNvSpPr/>
            <p:nvPr/>
          </p:nvSpPr>
          <p:spPr>
            <a:xfrm>
              <a:off x="4240243" y="4399103"/>
              <a:ext cx="22705" cy="27563"/>
            </a:xfrm>
            <a:custGeom>
              <a:rect b="b" l="l" r="r" t="t"/>
              <a:pathLst>
                <a:path extrusionOk="0" h="868" w="715">
                  <a:moveTo>
                    <a:pt x="507" y="0"/>
                  </a:moveTo>
                  <a:cubicBezTo>
                    <a:pt x="444" y="0"/>
                    <a:pt x="387" y="33"/>
                    <a:pt x="346" y="82"/>
                  </a:cubicBezTo>
                  <a:lnTo>
                    <a:pt x="48" y="594"/>
                  </a:lnTo>
                  <a:cubicBezTo>
                    <a:pt x="1" y="677"/>
                    <a:pt x="24" y="784"/>
                    <a:pt x="108" y="844"/>
                  </a:cubicBezTo>
                  <a:cubicBezTo>
                    <a:pt x="132" y="855"/>
                    <a:pt x="155" y="867"/>
                    <a:pt x="191" y="867"/>
                  </a:cubicBezTo>
                  <a:cubicBezTo>
                    <a:pt x="251" y="867"/>
                    <a:pt x="310" y="844"/>
                    <a:pt x="358" y="784"/>
                  </a:cubicBezTo>
                  <a:lnTo>
                    <a:pt x="655" y="272"/>
                  </a:lnTo>
                  <a:cubicBezTo>
                    <a:pt x="715" y="189"/>
                    <a:pt x="679" y="82"/>
                    <a:pt x="596" y="22"/>
                  </a:cubicBezTo>
                  <a:cubicBezTo>
                    <a:pt x="566" y="7"/>
                    <a:pt x="536" y="0"/>
                    <a:pt x="50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9" name="Google Shape;359;p16"/>
            <p:cNvSpPr/>
            <p:nvPr/>
          </p:nvSpPr>
          <p:spPr>
            <a:xfrm>
              <a:off x="4240243" y="4159130"/>
              <a:ext cx="22705" cy="28198"/>
            </a:xfrm>
            <a:custGeom>
              <a:rect b="b" l="l" r="r" t="t"/>
              <a:pathLst>
                <a:path extrusionOk="0" h="888" w="715">
                  <a:moveTo>
                    <a:pt x="213" y="1"/>
                  </a:moveTo>
                  <a:cubicBezTo>
                    <a:pt x="181" y="1"/>
                    <a:pt x="148" y="10"/>
                    <a:pt x="120" y="30"/>
                  </a:cubicBezTo>
                  <a:cubicBezTo>
                    <a:pt x="24" y="78"/>
                    <a:pt x="1" y="197"/>
                    <a:pt x="60" y="292"/>
                  </a:cubicBezTo>
                  <a:lnTo>
                    <a:pt x="358" y="792"/>
                  </a:lnTo>
                  <a:cubicBezTo>
                    <a:pt x="382" y="852"/>
                    <a:pt x="441" y="888"/>
                    <a:pt x="525" y="888"/>
                  </a:cubicBezTo>
                  <a:cubicBezTo>
                    <a:pt x="548" y="888"/>
                    <a:pt x="584" y="864"/>
                    <a:pt x="608" y="852"/>
                  </a:cubicBezTo>
                  <a:cubicBezTo>
                    <a:pt x="679" y="792"/>
                    <a:pt x="715" y="685"/>
                    <a:pt x="667" y="602"/>
                  </a:cubicBezTo>
                  <a:lnTo>
                    <a:pt x="370" y="90"/>
                  </a:lnTo>
                  <a:cubicBezTo>
                    <a:pt x="338" y="35"/>
                    <a:pt x="276" y="1"/>
                    <a:pt x="21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0" name="Google Shape;360;p16"/>
            <p:cNvSpPr/>
            <p:nvPr/>
          </p:nvSpPr>
          <p:spPr>
            <a:xfrm>
              <a:off x="4378632" y="4399230"/>
              <a:ext cx="22705" cy="28198"/>
            </a:xfrm>
            <a:custGeom>
              <a:rect b="b" l="l" r="r" t="t"/>
              <a:pathLst>
                <a:path extrusionOk="0" h="888" w="715">
                  <a:moveTo>
                    <a:pt x="221" y="0"/>
                  </a:moveTo>
                  <a:cubicBezTo>
                    <a:pt x="187" y="0"/>
                    <a:pt x="152" y="10"/>
                    <a:pt x="119" y="30"/>
                  </a:cubicBezTo>
                  <a:cubicBezTo>
                    <a:pt x="24" y="78"/>
                    <a:pt x="0" y="197"/>
                    <a:pt x="60" y="292"/>
                  </a:cubicBezTo>
                  <a:lnTo>
                    <a:pt x="358" y="792"/>
                  </a:lnTo>
                  <a:cubicBezTo>
                    <a:pt x="393" y="851"/>
                    <a:pt x="453" y="887"/>
                    <a:pt x="524" y="887"/>
                  </a:cubicBezTo>
                  <a:cubicBezTo>
                    <a:pt x="548" y="887"/>
                    <a:pt x="584" y="863"/>
                    <a:pt x="608" y="851"/>
                  </a:cubicBezTo>
                  <a:cubicBezTo>
                    <a:pt x="691" y="792"/>
                    <a:pt x="715" y="673"/>
                    <a:pt x="667" y="601"/>
                  </a:cubicBezTo>
                  <a:lnTo>
                    <a:pt x="369" y="89"/>
                  </a:lnTo>
                  <a:cubicBezTo>
                    <a:pt x="346" y="35"/>
                    <a:pt x="286" y="0"/>
                    <a:pt x="22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1" name="Google Shape;361;p16"/>
            <p:cNvSpPr/>
            <p:nvPr/>
          </p:nvSpPr>
          <p:spPr>
            <a:xfrm>
              <a:off x="4426264" y="4351851"/>
              <a:ext cx="29532" cy="21117"/>
            </a:xfrm>
            <a:custGeom>
              <a:rect b="b" l="l" r="r" t="t"/>
              <a:pathLst>
                <a:path extrusionOk="0" h="665" w="930">
                  <a:moveTo>
                    <a:pt x="215" y="0"/>
                  </a:moveTo>
                  <a:cubicBezTo>
                    <a:pt x="152" y="0"/>
                    <a:pt x="89" y="32"/>
                    <a:pt x="48" y="81"/>
                  </a:cubicBezTo>
                  <a:cubicBezTo>
                    <a:pt x="1" y="177"/>
                    <a:pt x="36" y="272"/>
                    <a:pt x="108" y="331"/>
                  </a:cubicBezTo>
                  <a:lnTo>
                    <a:pt x="608" y="629"/>
                  </a:lnTo>
                  <a:cubicBezTo>
                    <a:pt x="643" y="653"/>
                    <a:pt x="667" y="665"/>
                    <a:pt x="703" y="665"/>
                  </a:cubicBezTo>
                  <a:cubicBezTo>
                    <a:pt x="763" y="665"/>
                    <a:pt x="822" y="629"/>
                    <a:pt x="870" y="569"/>
                  </a:cubicBezTo>
                  <a:cubicBezTo>
                    <a:pt x="929" y="486"/>
                    <a:pt x="893" y="367"/>
                    <a:pt x="810" y="319"/>
                  </a:cubicBezTo>
                  <a:lnTo>
                    <a:pt x="298" y="22"/>
                  </a:lnTo>
                  <a:cubicBezTo>
                    <a:pt x="272" y="7"/>
                    <a:pt x="244" y="0"/>
                    <a:pt x="21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2" name="Google Shape;362;p16"/>
            <p:cNvSpPr/>
            <p:nvPr/>
          </p:nvSpPr>
          <p:spPr>
            <a:xfrm>
              <a:off x="4186196" y="4213463"/>
              <a:ext cx="29500" cy="21117"/>
            </a:xfrm>
            <a:custGeom>
              <a:rect b="b" l="l" r="r" t="t"/>
              <a:pathLst>
                <a:path extrusionOk="0" h="665" w="929">
                  <a:moveTo>
                    <a:pt x="214" y="0"/>
                  </a:moveTo>
                  <a:cubicBezTo>
                    <a:pt x="152" y="0"/>
                    <a:pt x="89" y="33"/>
                    <a:pt x="48" y="82"/>
                  </a:cubicBezTo>
                  <a:cubicBezTo>
                    <a:pt x="0" y="165"/>
                    <a:pt x="36" y="272"/>
                    <a:pt x="107" y="332"/>
                  </a:cubicBezTo>
                  <a:lnTo>
                    <a:pt x="619" y="629"/>
                  </a:lnTo>
                  <a:cubicBezTo>
                    <a:pt x="643" y="641"/>
                    <a:pt x="667" y="665"/>
                    <a:pt x="703" y="665"/>
                  </a:cubicBezTo>
                  <a:cubicBezTo>
                    <a:pt x="762" y="665"/>
                    <a:pt x="822" y="629"/>
                    <a:pt x="869" y="570"/>
                  </a:cubicBezTo>
                  <a:cubicBezTo>
                    <a:pt x="929" y="463"/>
                    <a:pt x="893" y="367"/>
                    <a:pt x="810" y="320"/>
                  </a:cubicBezTo>
                  <a:lnTo>
                    <a:pt x="298" y="22"/>
                  </a:lnTo>
                  <a:cubicBezTo>
                    <a:pt x="272" y="7"/>
                    <a:pt x="243" y="0"/>
                    <a:pt x="21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3" name="Google Shape;363;p16"/>
            <p:cNvSpPr/>
            <p:nvPr/>
          </p:nvSpPr>
          <p:spPr>
            <a:xfrm>
              <a:off x="4425883" y="4213590"/>
              <a:ext cx="29913" cy="21371"/>
            </a:xfrm>
            <a:custGeom>
              <a:rect b="b" l="l" r="r" t="t"/>
              <a:pathLst>
                <a:path extrusionOk="0" h="673" w="942">
                  <a:moveTo>
                    <a:pt x="725" y="0"/>
                  </a:moveTo>
                  <a:cubicBezTo>
                    <a:pt x="693" y="0"/>
                    <a:pt x="660" y="10"/>
                    <a:pt x="632" y="30"/>
                  </a:cubicBezTo>
                  <a:lnTo>
                    <a:pt x="120" y="328"/>
                  </a:lnTo>
                  <a:cubicBezTo>
                    <a:pt x="36" y="375"/>
                    <a:pt x="1" y="494"/>
                    <a:pt x="60" y="578"/>
                  </a:cubicBezTo>
                  <a:cubicBezTo>
                    <a:pt x="96" y="637"/>
                    <a:pt x="155" y="673"/>
                    <a:pt x="227" y="673"/>
                  </a:cubicBezTo>
                  <a:cubicBezTo>
                    <a:pt x="251" y="673"/>
                    <a:pt x="286" y="661"/>
                    <a:pt x="310" y="637"/>
                  </a:cubicBezTo>
                  <a:lnTo>
                    <a:pt x="822" y="340"/>
                  </a:lnTo>
                  <a:cubicBezTo>
                    <a:pt x="905" y="280"/>
                    <a:pt x="941" y="161"/>
                    <a:pt x="882" y="89"/>
                  </a:cubicBezTo>
                  <a:cubicBezTo>
                    <a:pt x="850" y="35"/>
                    <a:pt x="788" y="0"/>
                    <a:pt x="72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4" name="Google Shape;364;p16"/>
            <p:cNvSpPr/>
            <p:nvPr/>
          </p:nvSpPr>
          <p:spPr>
            <a:xfrm>
              <a:off x="4186196" y="4351978"/>
              <a:ext cx="29500" cy="21371"/>
            </a:xfrm>
            <a:custGeom>
              <a:rect b="b" l="l" r="r" t="t"/>
              <a:pathLst>
                <a:path extrusionOk="0" h="673" w="929">
                  <a:moveTo>
                    <a:pt x="725" y="0"/>
                  </a:moveTo>
                  <a:cubicBezTo>
                    <a:pt x="692" y="0"/>
                    <a:pt x="660" y="9"/>
                    <a:pt x="631" y="30"/>
                  </a:cubicBezTo>
                  <a:lnTo>
                    <a:pt x="119" y="327"/>
                  </a:lnTo>
                  <a:cubicBezTo>
                    <a:pt x="36" y="375"/>
                    <a:pt x="0" y="494"/>
                    <a:pt x="60" y="589"/>
                  </a:cubicBezTo>
                  <a:cubicBezTo>
                    <a:pt x="95" y="649"/>
                    <a:pt x="155" y="673"/>
                    <a:pt x="226" y="673"/>
                  </a:cubicBezTo>
                  <a:cubicBezTo>
                    <a:pt x="262" y="673"/>
                    <a:pt x="286" y="661"/>
                    <a:pt x="322" y="649"/>
                  </a:cubicBezTo>
                  <a:lnTo>
                    <a:pt x="822" y="351"/>
                  </a:lnTo>
                  <a:cubicBezTo>
                    <a:pt x="893" y="292"/>
                    <a:pt x="929" y="173"/>
                    <a:pt x="881" y="89"/>
                  </a:cubicBezTo>
                  <a:cubicBezTo>
                    <a:pt x="850" y="34"/>
                    <a:pt x="787" y="0"/>
                    <a:pt x="72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65" name="Google Shape;365;p16"/>
          <p:cNvGrpSpPr/>
          <p:nvPr/>
        </p:nvGrpSpPr>
        <p:grpSpPr>
          <a:xfrm>
            <a:off x="6295591" y="1984753"/>
            <a:ext cx="365752" cy="274328"/>
            <a:chOff x="5727616" y="4204699"/>
            <a:chExt cx="440505" cy="290018"/>
          </a:xfrm>
        </p:grpSpPr>
        <p:sp>
          <p:nvSpPr>
            <p:cNvPr id="366" name="Google Shape;366;p16"/>
            <p:cNvSpPr/>
            <p:nvPr/>
          </p:nvSpPr>
          <p:spPr>
            <a:xfrm>
              <a:off x="5727616" y="4204699"/>
              <a:ext cx="440505" cy="290018"/>
            </a:xfrm>
            <a:custGeom>
              <a:rect b="b" l="l" r="r" t="t"/>
              <a:pathLst>
                <a:path extrusionOk="0" h="9133" w="13872">
                  <a:moveTo>
                    <a:pt x="13145" y="4465"/>
                  </a:moveTo>
                  <a:lnTo>
                    <a:pt x="13145" y="4870"/>
                  </a:lnTo>
                  <a:lnTo>
                    <a:pt x="12752" y="4870"/>
                  </a:lnTo>
                  <a:lnTo>
                    <a:pt x="12752" y="4465"/>
                  </a:lnTo>
                  <a:close/>
                  <a:moveTo>
                    <a:pt x="1275" y="3941"/>
                  </a:moveTo>
                  <a:lnTo>
                    <a:pt x="1275" y="4430"/>
                  </a:lnTo>
                  <a:cubicBezTo>
                    <a:pt x="1275" y="4775"/>
                    <a:pt x="1013" y="5049"/>
                    <a:pt x="668" y="5049"/>
                  </a:cubicBezTo>
                  <a:lnTo>
                    <a:pt x="418" y="5049"/>
                  </a:lnTo>
                  <a:cubicBezTo>
                    <a:pt x="501" y="4549"/>
                    <a:pt x="810" y="4120"/>
                    <a:pt x="1275" y="3941"/>
                  </a:cubicBezTo>
                  <a:close/>
                  <a:moveTo>
                    <a:pt x="9121" y="417"/>
                  </a:moveTo>
                  <a:cubicBezTo>
                    <a:pt x="9562" y="417"/>
                    <a:pt x="9978" y="620"/>
                    <a:pt x="10252" y="977"/>
                  </a:cubicBezTo>
                  <a:lnTo>
                    <a:pt x="12205" y="3584"/>
                  </a:lnTo>
                  <a:cubicBezTo>
                    <a:pt x="12240" y="3632"/>
                    <a:pt x="12300" y="3656"/>
                    <a:pt x="12360" y="3656"/>
                  </a:cubicBezTo>
                  <a:lnTo>
                    <a:pt x="13312" y="3656"/>
                  </a:lnTo>
                  <a:cubicBezTo>
                    <a:pt x="13431" y="3656"/>
                    <a:pt x="13514" y="3775"/>
                    <a:pt x="13467" y="3882"/>
                  </a:cubicBezTo>
                  <a:lnTo>
                    <a:pt x="13372" y="4060"/>
                  </a:lnTo>
                  <a:lnTo>
                    <a:pt x="12574" y="4060"/>
                  </a:lnTo>
                  <a:cubicBezTo>
                    <a:pt x="12455" y="4060"/>
                    <a:pt x="12360" y="4156"/>
                    <a:pt x="12360" y="4275"/>
                  </a:cubicBezTo>
                  <a:lnTo>
                    <a:pt x="12360" y="5084"/>
                  </a:lnTo>
                  <a:cubicBezTo>
                    <a:pt x="12360" y="5203"/>
                    <a:pt x="12455" y="5299"/>
                    <a:pt x="12574" y="5299"/>
                  </a:cubicBezTo>
                  <a:lnTo>
                    <a:pt x="13181" y="5299"/>
                  </a:lnTo>
                  <a:lnTo>
                    <a:pt x="13181" y="5596"/>
                  </a:lnTo>
                  <a:cubicBezTo>
                    <a:pt x="13181" y="5787"/>
                    <a:pt x="13252" y="5977"/>
                    <a:pt x="13395" y="6096"/>
                  </a:cubicBezTo>
                  <a:cubicBezTo>
                    <a:pt x="13455" y="6156"/>
                    <a:pt x="13479" y="6227"/>
                    <a:pt x="13479" y="6323"/>
                  </a:cubicBezTo>
                  <a:lnTo>
                    <a:pt x="13479" y="6692"/>
                  </a:lnTo>
                  <a:lnTo>
                    <a:pt x="13443" y="6692"/>
                  </a:lnTo>
                  <a:cubicBezTo>
                    <a:pt x="13443" y="7037"/>
                    <a:pt x="13181" y="7311"/>
                    <a:pt x="12836" y="7311"/>
                  </a:cubicBezTo>
                  <a:lnTo>
                    <a:pt x="12526" y="7311"/>
                  </a:lnTo>
                  <a:cubicBezTo>
                    <a:pt x="12419" y="6501"/>
                    <a:pt x="11740" y="5894"/>
                    <a:pt x="10919" y="5894"/>
                  </a:cubicBezTo>
                  <a:cubicBezTo>
                    <a:pt x="10097" y="5894"/>
                    <a:pt x="9419" y="6513"/>
                    <a:pt x="9312" y="7311"/>
                  </a:cubicBezTo>
                  <a:lnTo>
                    <a:pt x="4061" y="7311"/>
                  </a:lnTo>
                  <a:cubicBezTo>
                    <a:pt x="3954" y="6501"/>
                    <a:pt x="3275" y="5894"/>
                    <a:pt x="2454" y="5894"/>
                  </a:cubicBezTo>
                  <a:cubicBezTo>
                    <a:pt x="1632" y="5894"/>
                    <a:pt x="965" y="6501"/>
                    <a:pt x="846" y="7275"/>
                  </a:cubicBezTo>
                  <a:cubicBezTo>
                    <a:pt x="608" y="7204"/>
                    <a:pt x="429" y="6966"/>
                    <a:pt x="429" y="6692"/>
                  </a:cubicBezTo>
                  <a:lnTo>
                    <a:pt x="429" y="5465"/>
                  </a:lnTo>
                  <a:lnTo>
                    <a:pt x="691" y="5465"/>
                  </a:lnTo>
                  <a:cubicBezTo>
                    <a:pt x="1263" y="5465"/>
                    <a:pt x="1703" y="5001"/>
                    <a:pt x="1703" y="4453"/>
                  </a:cubicBezTo>
                  <a:lnTo>
                    <a:pt x="1703" y="3822"/>
                  </a:lnTo>
                  <a:lnTo>
                    <a:pt x="2406" y="3644"/>
                  </a:lnTo>
                  <a:cubicBezTo>
                    <a:pt x="2465" y="3632"/>
                    <a:pt x="2513" y="3596"/>
                    <a:pt x="2525" y="3560"/>
                  </a:cubicBezTo>
                  <a:lnTo>
                    <a:pt x="3954" y="1120"/>
                  </a:lnTo>
                  <a:cubicBezTo>
                    <a:pt x="4204" y="679"/>
                    <a:pt x="4680" y="417"/>
                    <a:pt x="5180" y="417"/>
                  </a:cubicBezTo>
                  <a:close/>
                  <a:moveTo>
                    <a:pt x="2430" y="6275"/>
                  </a:moveTo>
                  <a:cubicBezTo>
                    <a:pt x="3108" y="6275"/>
                    <a:pt x="3656" y="6823"/>
                    <a:pt x="3656" y="7501"/>
                  </a:cubicBezTo>
                  <a:cubicBezTo>
                    <a:pt x="3656" y="8168"/>
                    <a:pt x="3108" y="8716"/>
                    <a:pt x="2430" y="8716"/>
                  </a:cubicBezTo>
                  <a:cubicBezTo>
                    <a:pt x="1763" y="8716"/>
                    <a:pt x="1215" y="8168"/>
                    <a:pt x="1215" y="7501"/>
                  </a:cubicBezTo>
                  <a:cubicBezTo>
                    <a:pt x="1215" y="6823"/>
                    <a:pt x="1763" y="6275"/>
                    <a:pt x="2430" y="6275"/>
                  </a:cubicBezTo>
                  <a:close/>
                  <a:moveTo>
                    <a:pt x="10919" y="6275"/>
                  </a:moveTo>
                  <a:cubicBezTo>
                    <a:pt x="11586" y="6275"/>
                    <a:pt x="12145" y="6823"/>
                    <a:pt x="12145" y="7501"/>
                  </a:cubicBezTo>
                  <a:cubicBezTo>
                    <a:pt x="12145" y="8168"/>
                    <a:pt x="11586" y="8716"/>
                    <a:pt x="10919" y="8716"/>
                  </a:cubicBezTo>
                  <a:cubicBezTo>
                    <a:pt x="10252" y="8716"/>
                    <a:pt x="9693" y="8168"/>
                    <a:pt x="9693" y="7501"/>
                  </a:cubicBezTo>
                  <a:cubicBezTo>
                    <a:pt x="9693" y="6823"/>
                    <a:pt x="10252" y="6275"/>
                    <a:pt x="10919" y="6275"/>
                  </a:cubicBezTo>
                  <a:close/>
                  <a:moveTo>
                    <a:pt x="5144" y="0"/>
                  </a:moveTo>
                  <a:cubicBezTo>
                    <a:pt x="4501" y="0"/>
                    <a:pt x="3894" y="334"/>
                    <a:pt x="3573" y="905"/>
                  </a:cubicBezTo>
                  <a:lnTo>
                    <a:pt x="2180" y="3275"/>
                  </a:lnTo>
                  <a:lnTo>
                    <a:pt x="1430" y="3465"/>
                  </a:lnTo>
                  <a:cubicBezTo>
                    <a:pt x="489" y="3703"/>
                    <a:pt x="1" y="4477"/>
                    <a:pt x="1" y="5251"/>
                  </a:cubicBezTo>
                  <a:lnTo>
                    <a:pt x="1" y="6692"/>
                  </a:lnTo>
                  <a:cubicBezTo>
                    <a:pt x="1" y="7180"/>
                    <a:pt x="358" y="7608"/>
                    <a:pt x="810" y="7692"/>
                  </a:cubicBezTo>
                  <a:cubicBezTo>
                    <a:pt x="906" y="8501"/>
                    <a:pt x="1584" y="9132"/>
                    <a:pt x="2418" y="9132"/>
                  </a:cubicBezTo>
                  <a:cubicBezTo>
                    <a:pt x="3251" y="9132"/>
                    <a:pt x="3930" y="8513"/>
                    <a:pt x="4025" y="7728"/>
                  </a:cubicBezTo>
                  <a:lnTo>
                    <a:pt x="9300" y="7728"/>
                  </a:lnTo>
                  <a:cubicBezTo>
                    <a:pt x="9407" y="8525"/>
                    <a:pt x="10085" y="9132"/>
                    <a:pt x="10907" y="9132"/>
                  </a:cubicBezTo>
                  <a:cubicBezTo>
                    <a:pt x="11740" y="9132"/>
                    <a:pt x="12407" y="8513"/>
                    <a:pt x="12514" y="7728"/>
                  </a:cubicBezTo>
                  <a:lnTo>
                    <a:pt x="12824" y="7728"/>
                  </a:lnTo>
                  <a:cubicBezTo>
                    <a:pt x="13395" y="7728"/>
                    <a:pt x="13836" y="7263"/>
                    <a:pt x="13836" y="6716"/>
                  </a:cubicBezTo>
                  <a:lnTo>
                    <a:pt x="13836" y="6299"/>
                  </a:lnTo>
                  <a:cubicBezTo>
                    <a:pt x="13848" y="6096"/>
                    <a:pt x="13776" y="5918"/>
                    <a:pt x="13645" y="5787"/>
                  </a:cubicBezTo>
                  <a:cubicBezTo>
                    <a:pt x="13586" y="5727"/>
                    <a:pt x="13550" y="5656"/>
                    <a:pt x="13550" y="5561"/>
                  </a:cubicBezTo>
                  <a:lnTo>
                    <a:pt x="13550" y="4572"/>
                  </a:lnTo>
                  <a:lnTo>
                    <a:pt x="13788" y="4037"/>
                  </a:lnTo>
                  <a:cubicBezTo>
                    <a:pt x="13872" y="3846"/>
                    <a:pt x="13872" y="3656"/>
                    <a:pt x="13764" y="3501"/>
                  </a:cubicBezTo>
                  <a:cubicBezTo>
                    <a:pt x="13657" y="3334"/>
                    <a:pt x="13479" y="3239"/>
                    <a:pt x="13288" y="3239"/>
                  </a:cubicBezTo>
                  <a:lnTo>
                    <a:pt x="12443" y="3239"/>
                  </a:lnTo>
                  <a:lnTo>
                    <a:pt x="10550" y="727"/>
                  </a:lnTo>
                  <a:cubicBezTo>
                    <a:pt x="10204" y="262"/>
                    <a:pt x="9657" y="0"/>
                    <a:pt x="908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7" name="Google Shape;367;p16"/>
            <p:cNvSpPr/>
            <p:nvPr/>
          </p:nvSpPr>
          <p:spPr>
            <a:xfrm>
              <a:off x="5779789" y="4416409"/>
              <a:ext cx="52205" cy="51475"/>
            </a:xfrm>
            <a:custGeom>
              <a:rect b="b" l="l" r="r" t="t"/>
              <a:pathLst>
                <a:path extrusionOk="0" h="1621" w="1644">
                  <a:moveTo>
                    <a:pt x="811" y="1"/>
                  </a:moveTo>
                  <a:cubicBezTo>
                    <a:pt x="584" y="1"/>
                    <a:pt x="394" y="84"/>
                    <a:pt x="239" y="239"/>
                  </a:cubicBezTo>
                  <a:cubicBezTo>
                    <a:pt x="96" y="382"/>
                    <a:pt x="1" y="596"/>
                    <a:pt x="1" y="799"/>
                  </a:cubicBezTo>
                  <a:cubicBezTo>
                    <a:pt x="1" y="1263"/>
                    <a:pt x="382" y="1620"/>
                    <a:pt x="822" y="1620"/>
                  </a:cubicBezTo>
                  <a:cubicBezTo>
                    <a:pt x="1275" y="1620"/>
                    <a:pt x="1644" y="1263"/>
                    <a:pt x="1644" y="799"/>
                  </a:cubicBezTo>
                  <a:cubicBezTo>
                    <a:pt x="1644" y="739"/>
                    <a:pt x="1632" y="668"/>
                    <a:pt x="1608" y="608"/>
                  </a:cubicBezTo>
                  <a:cubicBezTo>
                    <a:pt x="1557" y="546"/>
                    <a:pt x="1478" y="484"/>
                    <a:pt x="1389" y="484"/>
                  </a:cubicBezTo>
                  <a:cubicBezTo>
                    <a:pt x="1375" y="484"/>
                    <a:pt x="1361" y="486"/>
                    <a:pt x="1346" y="489"/>
                  </a:cubicBezTo>
                  <a:cubicBezTo>
                    <a:pt x="1239" y="525"/>
                    <a:pt x="1168" y="620"/>
                    <a:pt x="1192" y="727"/>
                  </a:cubicBezTo>
                  <a:cubicBezTo>
                    <a:pt x="1203" y="763"/>
                    <a:pt x="1203" y="787"/>
                    <a:pt x="1203" y="822"/>
                  </a:cubicBezTo>
                  <a:cubicBezTo>
                    <a:pt x="1203" y="1037"/>
                    <a:pt x="1025" y="1215"/>
                    <a:pt x="811" y="1215"/>
                  </a:cubicBezTo>
                  <a:cubicBezTo>
                    <a:pt x="584" y="1215"/>
                    <a:pt x="406" y="1037"/>
                    <a:pt x="406" y="822"/>
                  </a:cubicBezTo>
                  <a:cubicBezTo>
                    <a:pt x="406" y="596"/>
                    <a:pt x="584" y="418"/>
                    <a:pt x="811" y="418"/>
                  </a:cubicBezTo>
                  <a:cubicBezTo>
                    <a:pt x="930" y="418"/>
                    <a:pt x="1013" y="322"/>
                    <a:pt x="1013" y="203"/>
                  </a:cubicBezTo>
                  <a:cubicBezTo>
                    <a:pt x="1013" y="84"/>
                    <a:pt x="930" y="1"/>
                    <a:pt x="81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8" name="Google Shape;368;p16"/>
            <p:cNvSpPr/>
            <p:nvPr/>
          </p:nvSpPr>
          <p:spPr>
            <a:xfrm>
              <a:off x="6048627" y="4416409"/>
              <a:ext cx="52205" cy="51856"/>
            </a:xfrm>
            <a:custGeom>
              <a:rect b="b" l="l" r="r" t="t"/>
              <a:pathLst>
                <a:path extrusionOk="0" h="1633" w="1644">
                  <a:moveTo>
                    <a:pt x="822" y="1"/>
                  </a:moveTo>
                  <a:cubicBezTo>
                    <a:pt x="596" y="1"/>
                    <a:pt x="405" y="84"/>
                    <a:pt x="238" y="239"/>
                  </a:cubicBezTo>
                  <a:cubicBezTo>
                    <a:pt x="95" y="382"/>
                    <a:pt x="0" y="596"/>
                    <a:pt x="0" y="822"/>
                  </a:cubicBezTo>
                  <a:cubicBezTo>
                    <a:pt x="0" y="1263"/>
                    <a:pt x="381" y="1632"/>
                    <a:pt x="822" y="1632"/>
                  </a:cubicBezTo>
                  <a:cubicBezTo>
                    <a:pt x="1274" y="1632"/>
                    <a:pt x="1643" y="1275"/>
                    <a:pt x="1643" y="822"/>
                  </a:cubicBezTo>
                  <a:cubicBezTo>
                    <a:pt x="1643" y="763"/>
                    <a:pt x="1631" y="680"/>
                    <a:pt x="1608" y="620"/>
                  </a:cubicBezTo>
                  <a:cubicBezTo>
                    <a:pt x="1577" y="548"/>
                    <a:pt x="1492" y="484"/>
                    <a:pt x="1400" y="484"/>
                  </a:cubicBezTo>
                  <a:cubicBezTo>
                    <a:pt x="1386" y="484"/>
                    <a:pt x="1372" y="486"/>
                    <a:pt x="1358" y="489"/>
                  </a:cubicBezTo>
                  <a:cubicBezTo>
                    <a:pt x="1250" y="525"/>
                    <a:pt x="1179" y="620"/>
                    <a:pt x="1215" y="727"/>
                  </a:cubicBezTo>
                  <a:cubicBezTo>
                    <a:pt x="1227" y="763"/>
                    <a:pt x="1227" y="787"/>
                    <a:pt x="1227" y="822"/>
                  </a:cubicBezTo>
                  <a:cubicBezTo>
                    <a:pt x="1227" y="1037"/>
                    <a:pt x="1048" y="1215"/>
                    <a:pt x="822" y="1215"/>
                  </a:cubicBezTo>
                  <a:cubicBezTo>
                    <a:pt x="596" y="1215"/>
                    <a:pt x="417" y="1037"/>
                    <a:pt x="417" y="822"/>
                  </a:cubicBezTo>
                  <a:cubicBezTo>
                    <a:pt x="417" y="596"/>
                    <a:pt x="596" y="418"/>
                    <a:pt x="822" y="418"/>
                  </a:cubicBezTo>
                  <a:cubicBezTo>
                    <a:pt x="941" y="418"/>
                    <a:pt x="1036" y="322"/>
                    <a:pt x="1036" y="203"/>
                  </a:cubicBezTo>
                  <a:cubicBezTo>
                    <a:pt x="1036" y="84"/>
                    <a:pt x="941" y="1"/>
                    <a:pt x="8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9" name="Google Shape;369;p16"/>
            <p:cNvSpPr/>
            <p:nvPr/>
          </p:nvSpPr>
          <p:spPr>
            <a:xfrm>
              <a:off x="6000995" y="4365379"/>
              <a:ext cx="122892" cy="58016"/>
            </a:xfrm>
            <a:custGeom>
              <a:rect b="b" l="l" r="r" t="t"/>
              <a:pathLst>
                <a:path extrusionOk="0" h="1827" w="3870">
                  <a:moveTo>
                    <a:pt x="2310" y="1"/>
                  </a:moveTo>
                  <a:cubicBezTo>
                    <a:pt x="1810" y="1"/>
                    <a:pt x="1334" y="143"/>
                    <a:pt x="929" y="429"/>
                  </a:cubicBezTo>
                  <a:cubicBezTo>
                    <a:pt x="524" y="715"/>
                    <a:pt x="226" y="1096"/>
                    <a:pt x="48" y="1548"/>
                  </a:cubicBezTo>
                  <a:cubicBezTo>
                    <a:pt x="0" y="1656"/>
                    <a:pt x="60" y="1775"/>
                    <a:pt x="167" y="1810"/>
                  </a:cubicBezTo>
                  <a:cubicBezTo>
                    <a:pt x="192" y="1822"/>
                    <a:pt x="218" y="1827"/>
                    <a:pt x="244" y="1827"/>
                  </a:cubicBezTo>
                  <a:cubicBezTo>
                    <a:pt x="326" y="1827"/>
                    <a:pt x="404" y="1773"/>
                    <a:pt x="441" y="1691"/>
                  </a:cubicBezTo>
                  <a:cubicBezTo>
                    <a:pt x="738" y="917"/>
                    <a:pt x="1488" y="405"/>
                    <a:pt x="2322" y="405"/>
                  </a:cubicBezTo>
                  <a:cubicBezTo>
                    <a:pt x="2774" y="405"/>
                    <a:pt x="3191" y="536"/>
                    <a:pt x="3548" y="798"/>
                  </a:cubicBezTo>
                  <a:cubicBezTo>
                    <a:pt x="3581" y="831"/>
                    <a:pt x="3624" y="846"/>
                    <a:pt x="3667" y="846"/>
                  </a:cubicBezTo>
                  <a:cubicBezTo>
                    <a:pt x="3732" y="846"/>
                    <a:pt x="3798" y="813"/>
                    <a:pt x="3834" y="763"/>
                  </a:cubicBezTo>
                  <a:cubicBezTo>
                    <a:pt x="3870" y="679"/>
                    <a:pt x="3858" y="560"/>
                    <a:pt x="3774" y="489"/>
                  </a:cubicBezTo>
                  <a:cubicBezTo>
                    <a:pt x="3334" y="179"/>
                    <a:pt x="2846" y="1"/>
                    <a:pt x="231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0" name="Google Shape;370;p16"/>
            <p:cNvSpPr/>
            <p:nvPr/>
          </p:nvSpPr>
          <p:spPr>
            <a:xfrm>
              <a:off x="5816847" y="4230039"/>
              <a:ext cx="124797" cy="193610"/>
            </a:xfrm>
            <a:custGeom>
              <a:rect b="b" l="l" r="r" t="t"/>
              <a:pathLst>
                <a:path extrusionOk="0" h="6097" w="3930">
                  <a:moveTo>
                    <a:pt x="3513" y="417"/>
                  </a:moveTo>
                  <a:lnTo>
                    <a:pt x="3513" y="2441"/>
                  </a:lnTo>
                  <a:lnTo>
                    <a:pt x="822" y="2441"/>
                  </a:lnTo>
                  <a:lnTo>
                    <a:pt x="1834" y="714"/>
                  </a:lnTo>
                  <a:cubicBezTo>
                    <a:pt x="1930" y="524"/>
                    <a:pt x="2144" y="417"/>
                    <a:pt x="2346" y="417"/>
                  </a:cubicBezTo>
                  <a:close/>
                  <a:moveTo>
                    <a:pt x="2346" y="0"/>
                  </a:moveTo>
                  <a:cubicBezTo>
                    <a:pt x="1989" y="0"/>
                    <a:pt x="1644" y="203"/>
                    <a:pt x="1465" y="512"/>
                  </a:cubicBezTo>
                  <a:lnTo>
                    <a:pt x="60" y="2917"/>
                  </a:lnTo>
                  <a:cubicBezTo>
                    <a:pt x="1" y="3024"/>
                    <a:pt x="25" y="3143"/>
                    <a:pt x="132" y="3203"/>
                  </a:cubicBezTo>
                  <a:cubicBezTo>
                    <a:pt x="155" y="3215"/>
                    <a:pt x="203" y="3239"/>
                    <a:pt x="239" y="3239"/>
                  </a:cubicBezTo>
                  <a:cubicBezTo>
                    <a:pt x="310" y="3239"/>
                    <a:pt x="370" y="3203"/>
                    <a:pt x="417" y="3131"/>
                  </a:cubicBezTo>
                  <a:lnTo>
                    <a:pt x="572" y="2846"/>
                  </a:lnTo>
                  <a:lnTo>
                    <a:pt x="3513" y="2846"/>
                  </a:lnTo>
                  <a:lnTo>
                    <a:pt x="3513" y="5882"/>
                  </a:lnTo>
                  <a:cubicBezTo>
                    <a:pt x="3513" y="6001"/>
                    <a:pt x="3596" y="6096"/>
                    <a:pt x="3715" y="6096"/>
                  </a:cubicBezTo>
                  <a:cubicBezTo>
                    <a:pt x="3835" y="6096"/>
                    <a:pt x="3930" y="6001"/>
                    <a:pt x="3930" y="5882"/>
                  </a:cubicBezTo>
                  <a:lnTo>
                    <a:pt x="3930" y="203"/>
                  </a:lnTo>
                  <a:cubicBezTo>
                    <a:pt x="3918" y="95"/>
                    <a:pt x="3823" y="0"/>
                    <a:pt x="371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1" name="Google Shape;371;p16"/>
            <p:cNvSpPr/>
            <p:nvPr/>
          </p:nvSpPr>
          <p:spPr>
            <a:xfrm>
              <a:off x="5954474" y="4230039"/>
              <a:ext cx="120256" cy="102854"/>
            </a:xfrm>
            <a:custGeom>
              <a:rect b="b" l="l" r="r" t="t"/>
              <a:pathLst>
                <a:path extrusionOk="0" h="3239" w="3787">
                  <a:moveTo>
                    <a:pt x="203" y="0"/>
                  </a:moveTo>
                  <a:cubicBezTo>
                    <a:pt x="84" y="0"/>
                    <a:pt x="1" y="95"/>
                    <a:pt x="1" y="214"/>
                  </a:cubicBezTo>
                  <a:lnTo>
                    <a:pt x="1" y="3024"/>
                  </a:lnTo>
                  <a:cubicBezTo>
                    <a:pt x="1" y="3143"/>
                    <a:pt x="84" y="3239"/>
                    <a:pt x="203" y="3239"/>
                  </a:cubicBezTo>
                  <a:cubicBezTo>
                    <a:pt x="322" y="3239"/>
                    <a:pt x="417" y="3143"/>
                    <a:pt x="417" y="3024"/>
                  </a:cubicBezTo>
                  <a:lnTo>
                    <a:pt x="417" y="405"/>
                  </a:lnTo>
                  <a:lnTo>
                    <a:pt x="1977" y="405"/>
                  </a:lnTo>
                  <a:cubicBezTo>
                    <a:pt x="2132" y="405"/>
                    <a:pt x="2322" y="512"/>
                    <a:pt x="2429" y="655"/>
                  </a:cubicBezTo>
                  <a:lnTo>
                    <a:pt x="3287" y="1786"/>
                  </a:lnTo>
                  <a:cubicBezTo>
                    <a:pt x="3346" y="1869"/>
                    <a:pt x="3358" y="1941"/>
                    <a:pt x="3358" y="2024"/>
                  </a:cubicBezTo>
                  <a:cubicBezTo>
                    <a:pt x="3358" y="2250"/>
                    <a:pt x="3180" y="2429"/>
                    <a:pt x="2953" y="2429"/>
                  </a:cubicBezTo>
                  <a:lnTo>
                    <a:pt x="1013" y="2429"/>
                  </a:lnTo>
                  <a:cubicBezTo>
                    <a:pt x="894" y="2429"/>
                    <a:pt x="798" y="2524"/>
                    <a:pt x="798" y="2643"/>
                  </a:cubicBezTo>
                  <a:cubicBezTo>
                    <a:pt x="798" y="2762"/>
                    <a:pt x="882" y="2846"/>
                    <a:pt x="1013" y="2846"/>
                  </a:cubicBezTo>
                  <a:lnTo>
                    <a:pt x="2977" y="2846"/>
                  </a:lnTo>
                  <a:cubicBezTo>
                    <a:pt x="3418" y="2846"/>
                    <a:pt x="3787" y="2489"/>
                    <a:pt x="3787" y="2024"/>
                  </a:cubicBezTo>
                  <a:cubicBezTo>
                    <a:pt x="3787" y="1846"/>
                    <a:pt x="3727" y="1691"/>
                    <a:pt x="3632" y="1536"/>
                  </a:cubicBezTo>
                  <a:lnTo>
                    <a:pt x="2775" y="405"/>
                  </a:lnTo>
                  <a:cubicBezTo>
                    <a:pt x="2584" y="155"/>
                    <a:pt x="2287" y="0"/>
                    <a:pt x="19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2" name="Google Shape;372;p16"/>
            <p:cNvSpPr/>
            <p:nvPr/>
          </p:nvSpPr>
          <p:spPr>
            <a:xfrm>
              <a:off x="5876198" y="4333243"/>
              <a:ext cx="39376" cy="13274"/>
            </a:xfrm>
            <a:custGeom>
              <a:rect b="b" l="l" r="r" t="t"/>
              <a:pathLst>
                <a:path extrusionOk="0" h="418" w="1240">
                  <a:moveTo>
                    <a:pt x="215" y="1"/>
                  </a:moveTo>
                  <a:cubicBezTo>
                    <a:pt x="96" y="1"/>
                    <a:pt x="1" y="84"/>
                    <a:pt x="1" y="203"/>
                  </a:cubicBezTo>
                  <a:cubicBezTo>
                    <a:pt x="1" y="322"/>
                    <a:pt x="96" y="417"/>
                    <a:pt x="215" y="417"/>
                  </a:cubicBezTo>
                  <a:lnTo>
                    <a:pt x="1025" y="417"/>
                  </a:lnTo>
                  <a:cubicBezTo>
                    <a:pt x="1144" y="417"/>
                    <a:pt x="1239" y="322"/>
                    <a:pt x="1239" y="203"/>
                  </a:cubicBezTo>
                  <a:cubicBezTo>
                    <a:pt x="1239" y="84"/>
                    <a:pt x="1156" y="1"/>
                    <a:pt x="102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3" name="Google Shape;373;p16"/>
            <p:cNvSpPr/>
            <p:nvPr/>
          </p:nvSpPr>
          <p:spPr>
            <a:xfrm>
              <a:off x="5979433" y="4333243"/>
              <a:ext cx="39344" cy="13274"/>
            </a:xfrm>
            <a:custGeom>
              <a:rect b="b" l="l" r="r" t="t"/>
              <a:pathLst>
                <a:path extrusionOk="0" h="418" w="1239">
                  <a:moveTo>
                    <a:pt x="203" y="1"/>
                  </a:moveTo>
                  <a:cubicBezTo>
                    <a:pt x="84" y="1"/>
                    <a:pt x="0" y="84"/>
                    <a:pt x="0" y="203"/>
                  </a:cubicBezTo>
                  <a:cubicBezTo>
                    <a:pt x="0" y="322"/>
                    <a:pt x="84" y="417"/>
                    <a:pt x="203" y="417"/>
                  </a:cubicBezTo>
                  <a:lnTo>
                    <a:pt x="1024" y="417"/>
                  </a:lnTo>
                  <a:cubicBezTo>
                    <a:pt x="1143" y="417"/>
                    <a:pt x="1239" y="322"/>
                    <a:pt x="1239" y="203"/>
                  </a:cubicBezTo>
                  <a:cubicBezTo>
                    <a:pt x="1239" y="84"/>
                    <a:pt x="1143" y="1"/>
                    <a:pt x="102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74" name="Google Shape;374;p16"/>
          <p:cNvSpPr txBox="1"/>
          <p:nvPr>
            <p:ph idx="12" type="sldNum"/>
          </p:nvPr>
        </p:nvSpPr>
        <p:spPr>
          <a:xfrm>
            <a:off x="8716298" y="434970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17"/>
          <p:cNvSpPr txBox="1"/>
          <p:nvPr>
            <p:ph idx="2" type="title"/>
          </p:nvPr>
        </p:nvSpPr>
        <p:spPr>
          <a:xfrm>
            <a:off x="108870" y="182580"/>
            <a:ext cx="2796094" cy="112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100"/>
              <a:buNone/>
            </a:pPr>
            <a:r>
              <a:rPr lang="en-GB"/>
              <a:t>WP2</a:t>
            </a:r>
            <a:endParaRPr/>
          </a:p>
        </p:txBody>
      </p:sp>
      <p:sp>
        <p:nvSpPr>
          <p:cNvPr id="380" name="Google Shape;380;p17"/>
          <p:cNvSpPr txBox="1"/>
          <p:nvPr>
            <p:ph type="title"/>
          </p:nvPr>
        </p:nvSpPr>
        <p:spPr>
          <a:xfrm>
            <a:off x="3689975" y="1687050"/>
            <a:ext cx="4373100" cy="176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GB"/>
              <a:t>Specific Objectives</a:t>
            </a:r>
            <a:endParaRPr/>
          </a:p>
        </p:txBody>
      </p:sp>
      <p:sp>
        <p:nvSpPr>
          <p:cNvPr id="381" name="Google Shape;381;p17"/>
          <p:cNvSpPr txBox="1"/>
          <p:nvPr>
            <p:ph idx="3" type="title"/>
          </p:nvPr>
        </p:nvSpPr>
        <p:spPr>
          <a:xfrm>
            <a:off x="784726" y="1195015"/>
            <a:ext cx="3290700" cy="984069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-285750" lvl="0" marL="2857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Char char="⮚"/>
            </a:pPr>
            <a:r>
              <a:rPr lang="en-GB" sz="1400"/>
              <a:t>to examine the relevant literature in order to identify relevant research in ESP instruction and AI integration</a:t>
            </a:r>
            <a:endParaRPr/>
          </a:p>
        </p:txBody>
      </p:sp>
      <p:sp>
        <p:nvSpPr>
          <p:cNvPr id="382" name="Google Shape;382;p17"/>
          <p:cNvSpPr txBox="1"/>
          <p:nvPr/>
        </p:nvSpPr>
        <p:spPr>
          <a:xfrm>
            <a:off x="108870" y="2258518"/>
            <a:ext cx="3290700" cy="1427469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Char char="⮚"/>
            </a:pPr>
            <a:r>
              <a:rPr b="0" i="0" lang="en-GB" sz="1400" u="none" cap="none" strike="noStrike">
                <a:solidFill>
                  <a:schemeClr val="dk1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to develop a database of AI solutions tailored for ESP instruction, creating online educational resources for ESP language acquisition with AI-driven tools</a:t>
            </a:r>
            <a:endParaRPr/>
          </a:p>
        </p:txBody>
      </p:sp>
      <p:sp>
        <p:nvSpPr>
          <p:cNvPr id="383" name="Google Shape;383;p17"/>
          <p:cNvSpPr txBox="1"/>
          <p:nvPr/>
        </p:nvSpPr>
        <p:spPr>
          <a:xfrm>
            <a:off x="967557" y="3765422"/>
            <a:ext cx="3290700" cy="984069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Char char="⮚"/>
            </a:pPr>
            <a:r>
              <a:rPr b="0" i="0" lang="en-GB" sz="1400" u="none" cap="none" strike="noStrike">
                <a:solidFill>
                  <a:schemeClr val="dk1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to organise a workshop for researchers to collaborate on innovative approaches to ESP instruction and AI integration</a:t>
            </a:r>
            <a:endParaRPr/>
          </a:p>
        </p:txBody>
      </p:sp>
      <p:sp>
        <p:nvSpPr>
          <p:cNvPr id="384" name="Google Shape;384;p17"/>
          <p:cNvSpPr txBox="1"/>
          <p:nvPr/>
        </p:nvSpPr>
        <p:spPr>
          <a:xfrm>
            <a:off x="8651692" y="2417861"/>
            <a:ext cx="38343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lang="en-GB"/>
              <a:t>8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8"/>
          <p:cNvSpPr txBox="1"/>
          <p:nvPr>
            <p:ph type="ctrTitle"/>
          </p:nvPr>
        </p:nvSpPr>
        <p:spPr>
          <a:xfrm>
            <a:off x="112673" y="191149"/>
            <a:ext cx="6009451" cy="920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en-GB">
                <a:solidFill>
                  <a:schemeClr val="dk1"/>
                </a:solidFill>
              </a:rPr>
              <a:t>WP2 Results: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390" name="Google Shape;390;p18"/>
          <p:cNvSpPr txBox="1"/>
          <p:nvPr/>
        </p:nvSpPr>
        <p:spPr>
          <a:xfrm>
            <a:off x="-183150" y="2795798"/>
            <a:ext cx="6601096" cy="16004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1" marL="8001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GB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 handbook on AI integration in FL/ESP education </a:t>
            </a:r>
            <a:endParaRPr/>
          </a:p>
          <a:p>
            <a:pPr indent="0" lvl="1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1" marL="8001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GB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 repository of AI solutions for ESP</a:t>
            </a:r>
            <a:endParaRPr/>
          </a:p>
          <a:p>
            <a:pPr indent="0" lvl="1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indent="-342900" lvl="1" marL="8001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GB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an online lesson plan for AI in ESP language acquisition</a:t>
            </a:r>
            <a:endParaRPr/>
          </a:p>
          <a:p>
            <a:pPr indent="0" lvl="1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indent="-342900" lvl="1" marL="8001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GB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 workshop for stakeholders in applied linguistics </a:t>
            </a:r>
            <a:endParaRPr/>
          </a:p>
        </p:txBody>
      </p:sp>
      <p:sp>
        <p:nvSpPr>
          <p:cNvPr id="391" name="Google Shape;391;p18"/>
          <p:cNvSpPr txBox="1"/>
          <p:nvPr/>
        </p:nvSpPr>
        <p:spPr>
          <a:xfrm>
            <a:off x="8925334" y="957660"/>
            <a:ext cx="38343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lang="en-GB"/>
              <a:t>9</a:t>
            </a:r>
            <a:endParaRPr/>
          </a:p>
        </p:txBody>
      </p:sp>
      <p:pic>
        <p:nvPicPr>
          <p:cNvPr descr="A screenshot of a screen&#10;&#10;AI-generated content may be incorrect." id="392" name="Google Shape;392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89934" y="888769"/>
            <a:ext cx="6122124" cy="13757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19"/>
          <p:cNvSpPr txBox="1"/>
          <p:nvPr>
            <p:ph idx="2" type="title"/>
          </p:nvPr>
        </p:nvSpPr>
        <p:spPr>
          <a:xfrm>
            <a:off x="0" y="73615"/>
            <a:ext cx="2796094" cy="112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100"/>
              <a:buNone/>
            </a:pPr>
            <a:r>
              <a:rPr lang="en-GB"/>
              <a:t>WP3</a:t>
            </a:r>
            <a:endParaRPr/>
          </a:p>
        </p:txBody>
      </p:sp>
      <p:sp>
        <p:nvSpPr>
          <p:cNvPr id="398" name="Google Shape;398;p19"/>
          <p:cNvSpPr txBox="1"/>
          <p:nvPr>
            <p:ph type="title"/>
          </p:nvPr>
        </p:nvSpPr>
        <p:spPr>
          <a:xfrm>
            <a:off x="4334410" y="1687050"/>
            <a:ext cx="4373100" cy="176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GB"/>
              <a:t>Specific Objectives</a:t>
            </a:r>
            <a:endParaRPr/>
          </a:p>
        </p:txBody>
      </p:sp>
      <p:sp>
        <p:nvSpPr>
          <p:cNvPr id="399" name="Google Shape;399;p19"/>
          <p:cNvSpPr txBox="1"/>
          <p:nvPr>
            <p:ph idx="3" type="title"/>
          </p:nvPr>
        </p:nvSpPr>
        <p:spPr>
          <a:xfrm>
            <a:off x="722811" y="1046970"/>
            <a:ext cx="3674832" cy="984069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-285750" lvl="0" marL="2857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Noto Sans Symbols"/>
              <a:buChar char="⮚"/>
            </a:pPr>
            <a:r>
              <a:rPr lang="en-GB" sz="1400"/>
              <a:t>to to implement AI-powered language acquisition tools across all levels of education: teaching, learning, and assessment </a:t>
            </a:r>
            <a:endParaRPr/>
          </a:p>
        </p:txBody>
      </p:sp>
      <p:sp>
        <p:nvSpPr>
          <p:cNvPr id="400" name="Google Shape;400;p19"/>
          <p:cNvSpPr txBox="1"/>
          <p:nvPr/>
        </p:nvSpPr>
        <p:spPr>
          <a:xfrm>
            <a:off x="0" y="2031039"/>
            <a:ext cx="4127863" cy="1653526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Char char="⮚"/>
            </a:pPr>
            <a:r>
              <a:rPr b="0" i="0" lang="en-GB" sz="1200" u="none" cap="none" strike="noStrike">
                <a:solidFill>
                  <a:schemeClr val="dk1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to design ESP curriculum models that integrate AI technologies to improve language learning outcomes and provide real-time feedback on students’ language proficiency and progress. These models include interactive exercises, language analysis tools, and personalized learning pathways tailored to learners' specific needs.</a:t>
            </a:r>
            <a:endParaRPr/>
          </a:p>
        </p:txBody>
      </p:sp>
      <p:sp>
        <p:nvSpPr>
          <p:cNvPr id="401" name="Google Shape;401;p19"/>
          <p:cNvSpPr txBox="1"/>
          <p:nvPr/>
        </p:nvSpPr>
        <p:spPr>
          <a:xfrm>
            <a:off x="1459674" y="3833715"/>
            <a:ext cx="3290700" cy="1213607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Char char="⮚"/>
            </a:pPr>
            <a:r>
              <a:rPr b="0" i="0" lang="en-GB" sz="1400" u="none" cap="none" strike="noStrike">
                <a:solidFill>
                  <a:schemeClr val="dk1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to organise a workshop for teachers and students to collaborate on innovative approaches to ESP instruction and AI integration </a:t>
            </a:r>
            <a:endParaRPr/>
          </a:p>
        </p:txBody>
      </p:sp>
      <p:sp>
        <p:nvSpPr>
          <p:cNvPr id="402" name="Google Shape;402;p19"/>
          <p:cNvSpPr txBox="1"/>
          <p:nvPr/>
        </p:nvSpPr>
        <p:spPr>
          <a:xfrm>
            <a:off x="8760562" y="2485748"/>
            <a:ext cx="38343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20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20"/>
          <p:cNvSpPr txBox="1"/>
          <p:nvPr>
            <p:ph idx="2" type="title"/>
          </p:nvPr>
        </p:nvSpPr>
        <p:spPr>
          <a:xfrm>
            <a:off x="0" y="73615"/>
            <a:ext cx="2796094" cy="112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100"/>
              <a:buNone/>
            </a:pPr>
            <a:r>
              <a:rPr lang="en-GB"/>
              <a:t>WP4</a:t>
            </a:r>
            <a:endParaRPr/>
          </a:p>
        </p:txBody>
      </p:sp>
      <p:sp>
        <p:nvSpPr>
          <p:cNvPr id="408" name="Google Shape;408;p20"/>
          <p:cNvSpPr txBox="1"/>
          <p:nvPr>
            <p:ph type="title"/>
          </p:nvPr>
        </p:nvSpPr>
        <p:spPr>
          <a:xfrm>
            <a:off x="4334410" y="1687050"/>
            <a:ext cx="4373100" cy="176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GB"/>
              <a:t>Specific Objectives</a:t>
            </a:r>
            <a:endParaRPr/>
          </a:p>
        </p:txBody>
      </p:sp>
      <p:sp>
        <p:nvSpPr>
          <p:cNvPr id="409" name="Google Shape;409;p20"/>
          <p:cNvSpPr txBox="1"/>
          <p:nvPr>
            <p:ph idx="3" type="title"/>
          </p:nvPr>
        </p:nvSpPr>
        <p:spPr>
          <a:xfrm>
            <a:off x="958678" y="1107422"/>
            <a:ext cx="3674832" cy="984069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-285750" lvl="0" marL="2857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Noto Sans Symbols"/>
              <a:buChar char="⮚"/>
            </a:pPr>
            <a:r>
              <a:rPr lang="en-GB" sz="1400"/>
              <a:t>to integrate AI into language acquisition methodologies by identifying best practices</a:t>
            </a:r>
            <a:br>
              <a:rPr lang="en-GB" sz="1400"/>
            </a:br>
            <a:endParaRPr sz="1400"/>
          </a:p>
        </p:txBody>
      </p:sp>
      <p:sp>
        <p:nvSpPr>
          <p:cNvPr id="410" name="Google Shape;410;p20"/>
          <p:cNvSpPr txBox="1"/>
          <p:nvPr/>
        </p:nvSpPr>
        <p:spPr>
          <a:xfrm>
            <a:off x="260410" y="1899973"/>
            <a:ext cx="2403566" cy="572103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Char char="⮚"/>
            </a:pPr>
            <a:r>
              <a:rPr b="0" i="0" lang="en-GB" sz="1200" u="none" cap="none" strike="noStrike">
                <a:solidFill>
                  <a:schemeClr val="dk1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to develop training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Rubik"/>
              <a:buNone/>
            </a:pPr>
            <a:r>
              <a:rPr b="0" i="0" lang="en-GB" sz="1200" u="none" cap="none" strike="noStrike">
                <a:solidFill>
                  <a:schemeClr val="dk1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materials for educators </a:t>
            </a:r>
            <a:endParaRPr/>
          </a:p>
          <a:p>
            <a:pPr indent="-2159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omfortaa Medium"/>
              <a:ea typeface="Comfortaa Medium"/>
              <a:cs typeface="Comfortaa Medium"/>
              <a:sym typeface="Comfortaa Medium"/>
            </a:endParaRPr>
          </a:p>
        </p:txBody>
      </p:sp>
      <p:sp>
        <p:nvSpPr>
          <p:cNvPr id="411" name="Google Shape;411;p20"/>
          <p:cNvSpPr txBox="1"/>
          <p:nvPr/>
        </p:nvSpPr>
        <p:spPr>
          <a:xfrm>
            <a:off x="76676" y="2910039"/>
            <a:ext cx="3940679" cy="1769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Char char="⮚"/>
            </a:pPr>
            <a:r>
              <a:rPr b="0" i="0" lang="en-GB" sz="1400" u="none" cap="none" strike="noStrike">
                <a:solidFill>
                  <a:schemeClr val="dk1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to refine approaches through feedback gathered from real educational settings, ensuring that learner engagement, feedback, effectiveness, and ethical standards are upheld</a:t>
            </a:r>
            <a:endParaRPr/>
          </a:p>
          <a:p>
            <a:pPr indent="-2159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omfortaa Medium"/>
              <a:ea typeface="Comfortaa Medium"/>
              <a:cs typeface="Comfortaa Medium"/>
              <a:sym typeface="Comfortaa Medium"/>
            </a:endParaRPr>
          </a:p>
        </p:txBody>
      </p:sp>
      <p:sp>
        <p:nvSpPr>
          <p:cNvPr id="412" name="Google Shape;412;p20"/>
          <p:cNvSpPr txBox="1"/>
          <p:nvPr/>
        </p:nvSpPr>
        <p:spPr>
          <a:xfrm>
            <a:off x="551804" y="2606216"/>
            <a:ext cx="2882537" cy="83206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Char char="⮚"/>
            </a:pPr>
            <a:r>
              <a:rPr b="0" i="0" lang="en-GB" sz="1200" u="none" cap="none" strike="noStrike">
                <a:solidFill>
                  <a:schemeClr val="dk1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to evaluate the impact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Rubik"/>
              <a:buNone/>
            </a:pPr>
            <a:r>
              <a:rPr b="0" i="0" lang="en-GB" sz="1200" u="none" cap="none" strike="noStrike">
                <a:solidFill>
                  <a:schemeClr val="dk1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of AI-integrated methodologies on student outcomes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Rubik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omfortaa Medium"/>
              <a:ea typeface="Comfortaa Medium"/>
              <a:cs typeface="Comfortaa Medium"/>
              <a:sym typeface="Comfortaa Medium"/>
            </a:endParaRPr>
          </a:p>
          <a:p>
            <a:pPr indent="-2159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omfortaa Medium"/>
              <a:ea typeface="Comfortaa Medium"/>
              <a:cs typeface="Comfortaa Medium"/>
              <a:sym typeface="Comfortaa Medium"/>
            </a:endParaRPr>
          </a:p>
        </p:txBody>
      </p:sp>
      <p:sp>
        <p:nvSpPr>
          <p:cNvPr id="413" name="Google Shape;413;p20"/>
          <p:cNvSpPr txBox="1"/>
          <p:nvPr/>
        </p:nvSpPr>
        <p:spPr>
          <a:xfrm>
            <a:off x="2047015" y="4187100"/>
            <a:ext cx="2882537" cy="1197431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-171450" lvl="0" marL="1714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Char char="⮚"/>
            </a:pPr>
            <a:r>
              <a:rPr b="0" i="0" lang="en-GB" sz="1200" u="none" cap="none" strike="noStrike">
                <a:solidFill>
                  <a:schemeClr val="dk1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to organise an online common workshop for stakeholders (policy makers)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Rubik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omfortaa Medium"/>
              <a:ea typeface="Comfortaa Medium"/>
              <a:cs typeface="Comfortaa Medium"/>
              <a:sym typeface="Comfortaa Medium"/>
            </a:endParaRPr>
          </a:p>
          <a:p>
            <a:pPr indent="-2159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omfortaa Medium"/>
              <a:ea typeface="Comfortaa Medium"/>
              <a:cs typeface="Comfortaa Medium"/>
              <a:sym typeface="Comfortaa Medium"/>
            </a:endParaRPr>
          </a:p>
        </p:txBody>
      </p:sp>
      <p:sp>
        <p:nvSpPr>
          <p:cNvPr id="414" name="Google Shape;414;p20"/>
          <p:cNvSpPr txBox="1"/>
          <p:nvPr/>
        </p:nvSpPr>
        <p:spPr>
          <a:xfrm>
            <a:off x="8760562" y="2432746"/>
            <a:ext cx="38343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lang="en-GB"/>
              <a:t>1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23"/>
          <p:cNvSpPr txBox="1"/>
          <p:nvPr>
            <p:ph type="ctrTitle"/>
          </p:nvPr>
        </p:nvSpPr>
        <p:spPr>
          <a:xfrm>
            <a:off x="301309" y="563000"/>
            <a:ext cx="3867791" cy="1109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en-GB"/>
              <a:t>Thank you!</a:t>
            </a:r>
            <a:endParaRPr/>
          </a:p>
        </p:txBody>
      </p:sp>
      <p:sp>
        <p:nvSpPr>
          <p:cNvPr id="420" name="Google Shape;420;p23"/>
          <p:cNvSpPr/>
          <p:nvPr/>
        </p:nvSpPr>
        <p:spPr>
          <a:xfrm>
            <a:off x="7356304" y="2430397"/>
            <a:ext cx="282414" cy="282726"/>
          </a:xfrm>
          <a:custGeom>
            <a:rect b="b" l="l" r="r" t="t"/>
            <a:pathLst>
              <a:path extrusionOk="0" h="10872" w="10860">
                <a:moveTo>
                  <a:pt x="5430" y="1"/>
                </a:moveTo>
                <a:cubicBezTo>
                  <a:pt x="3990" y="1"/>
                  <a:pt x="2608" y="560"/>
                  <a:pt x="1596" y="1584"/>
                </a:cubicBezTo>
                <a:cubicBezTo>
                  <a:pt x="561" y="2620"/>
                  <a:pt x="1" y="3989"/>
                  <a:pt x="1" y="5430"/>
                </a:cubicBezTo>
                <a:cubicBezTo>
                  <a:pt x="1" y="6561"/>
                  <a:pt x="346" y="7645"/>
                  <a:pt x="1001" y="8573"/>
                </a:cubicBezTo>
                <a:cubicBezTo>
                  <a:pt x="1632" y="9466"/>
                  <a:pt x="2513" y="10145"/>
                  <a:pt x="3537" y="10538"/>
                </a:cubicBezTo>
                <a:cubicBezTo>
                  <a:pt x="3559" y="10544"/>
                  <a:pt x="3579" y="10547"/>
                  <a:pt x="3599" y="10547"/>
                </a:cubicBezTo>
                <a:cubicBezTo>
                  <a:pt x="3656" y="10547"/>
                  <a:pt x="3704" y="10522"/>
                  <a:pt x="3740" y="10478"/>
                </a:cubicBezTo>
                <a:cubicBezTo>
                  <a:pt x="3763" y="10443"/>
                  <a:pt x="3763" y="10395"/>
                  <a:pt x="3763" y="10371"/>
                </a:cubicBezTo>
                <a:lnTo>
                  <a:pt x="3763" y="7275"/>
                </a:lnTo>
                <a:cubicBezTo>
                  <a:pt x="3763" y="7180"/>
                  <a:pt x="3692" y="7097"/>
                  <a:pt x="3585" y="7097"/>
                </a:cubicBezTo>
                <a:lnTo>
                  <a:pt x="2156" y="7097"/>
                </a:lnTo>
                <a:lnTo>
                  <a:pt x="2156" y="5835"/>
                </a:lnTo>
                <a:lnTo>
                  <a:pt x="3585" y="5835"/>
                </a:lnTo>
                <a:cubicBezTo>
                  <a:pt x="3680" y="5835"/>
                  <a:pt x="3763" y="5751"/>
                  <a:pt x="3763" y="5656"/>
                </a:cubicBezTo>
                <a:lnTo>
                  <a:pt x="3763" y="5430"/>
                </a:lnTo>
                <a:cubicBezTo>
                  <a:pt x="3763" y="3942"/>
                  <a:pt x="5180" y="2632"/>
                  <a:pt x="6799" y="2632"/>
                </a:cubicBezTo>
                <a:lnTo>
                  <a:pt x="7550" y="2632"/>
                </a:lnTo>
                <a:lnTo>
                  <a:pt x="7550" y="3894"/>
                </a:lnTo>
                <a:lnTo>
                  <a:pt x="6799" y="3894"/>
                </a:lnTo>
                <a:cubicBezTo>
                  <a:pt x="6311" y="3894"/>
                  <a:pt x="5883" y="4025"/>
                  <a:pt x="5561" y="4287"/>
                </a:cubicBezTo>
                <a:cubicBezTo>
                  <a:pt x="5228" y="4561"/>
                  <a:pt x="5025" y="4966"/>
                  <a:pt x="5025" y="5430"/>
                </a:cubicBezTo>
                <a:lnTo>
                  <a:pt x="5025" y="5656"/>
                </a:lnTo>
                <a:cubicBezTo>
                  <a:pt x="5025" y="5740"/>
                  <a:pt x="5109" y="5835"/>
                  <a:pt x="5204" y="5835"/>
                </a:cubicBezTo>
                <a:lnTo>
                  <a:pt x="5883" y="5835"/>
                </a:lnTo>
                <a:cubicBezTo>
                  <a:pt x="5966" y="5835"/>
                  <a:pt x="6061" y="5751"/>
                  <a:pt x="6061" y="5656"/>
                </a:cubicBezTo>
                <a:cubicBezTo>
                  <a:pt x="6061" y="5561"/>
                  <a:pt x="5978" y="5478"/>
                  <a:pt x="5883" y="5478"/>
                </a:cubicBezTo>
                <a:lnTo>
                  <a:pt x="5371" y="5478"/>
                </a:lnTo>
                <a:lnTo>
                  <a:pt x="5371" y="5418"/>
                </a:lnTo>
                <a:cubicBezTo>
                  <a:pt x="5371" y="4525"/>
                  <a:pt x="6145" y="4204"/>
                  <a:pt x="6799" y="4204"/>
                </a:cubicBezTo>
                <a:lnTo>
                  <a:pt x="7704" y="4204"/>
                </a:lnTo>
                <a:cubicBezTo>
                  <a:pt x="7800" y="4204"/>
                  <a:pt x="7883" y="4132"/>
                  <a:pt x="7883" y="4025"/>
                </a:cubicBezTo>
                <a:lnTo>
                  <a:pt x="7883" y="2418"/>
                </a:lnTo>
                <a:cubicBezTo>
                  <a:pt x="7883" y="2334"/>
                  <a:pt x="7811" y="2239"/>
                  <a:pt x="7704" y="2239"/>
                </a:cubicBezTo>
                <a:lnTo>
                  <a:pt x="6799" y="2239"/>
                </a:lnTo>
                <a:cubicBezTo>
                  <a:pt x="5966" y="2239"/>
                  <a:pt x="5121" y="2572"/>
                  <a:pt x="4466" y="3156"/>
                </a:cubicBezTo>
                <a:cubicBezTo>
                  <a:pt x="3799" y="3763"/>
                  <a:pt x="3418" y="4549"/>
                  <a:pt x="3418" y="5382"/>
                </a:cubicBezTo>
                <a:lnTo>
                  <a:pt x="3418" y="5442"/>
                </a:lnTo>
                <a:lnTo>
                  <a:pt x="1989" y="5442"/>
                </a:lnTo>
                <a:cubicBezTo>
                  <a:pt x="1906" y="5442"/>
                  <a:pt x="1811" y="5513"/>
                  <a:pt x="1811" y="5620"/>
                </a:cubicBezTo>
                <a:lnTo>
                  <a:pt x="1811" y="7228"/>
                </a:lnTo>
                <a:cubicBezTo>
                  <a:pt x="1811" y="7323"/>
                  <a:pt x="1894" y="7406"/>
                  <a:pt x="1989" y="7406"/>
                </a:cubicBezTo>
                <a:lnTo>
                  <a:pt x="3418" y="7406"/>
                </a:lnTo>
                <a:lnTo>
                  <a:pt x="3418" y="10085"/>
                </a:lnTo>
                <a:cubicBezTo>
                  <a:pt x="1561" y="9300"/>
                  <a:pt x="346" y="7442"/>
                  <a:pt x="346" y="5418"/>
                </a:cubicBezTo>
                <a:cubicBezTo>
                  <a:pt x="346" y="2596"/>
                  <a:pt x="2620" y="322"/>
                  <a:pt x="5430" y="322"/>
                </a:cubicBezTo>
                <a:cubicBezTo>
                  <a:pt x="8228" y="322"/>
                  <a:pt x="10526" y="2620"/>
                  <a:pt x="10526" y="5418"/>
                </a:cubicBezTo>
                <a:cubicBezTo>
                  <a:pt x="10526" y="8228"/>
                  <a:pt x="8240" y="10502"/>
                  <a:pt x="5430" y="10502"/>
                </a:cubicBezTo>
                <a:lnTo>
                  <a:pt x="5371" y="10502"/>
                </a:lnTo>
                <a:lnTo>
                  <a:pt x="5371" y="7418"/>
                </a:lnTo>
                <a:lnTo>
                  <a:pt x="7728" y="7418"/>
                </a:lnTo>
                <a:cubicBezTo>
                  <a:pt x="7811" y="7418"/>
                  <a:pt x="7907" y="7347"/>
                  <a:pt x="7907" y="7240"/>
                </a:cubicBezTo>
                <a:lnTo>
                  <a:pt x="7907" y="5656"/>
                </a:lnTo>
                <a:cubicBezTo>
                  <a:pt x="7907" y="5561"/>
                  <a:pt x="7823" y="5478"/>
                  <a:pt x="7728" y="5478"/>
                </a:cubicBezTo>
                <a:lnTo>
                  <a:pt x="6728" y="5478"/>
                </a:lnTo>
                <a:cubicBezTo>
                  <a:pt x="6633" y="5478"/>
                  <a:pt x="6549" y="5549"/>
                  <a:pt x="6549" y="5656"/>
                </a:cubicBezTo>
                <a:cubicBezTo>
                  <a:pt x="6549" y="5740"/>
                  <a:pt x="6621" y="5835"/>
                  <a:pt x="6728" y="5835"/>
                </a:cubicBezTo>
                <a:lnTo>
                  <a:pt x="7561" y="5835"/>
                </a:lnTo>
                <a:lnTo>
                  <a:pt x="7561" y="7097"/>
                </a:lnTo>
                <a:lnTo>
                  <a:pt x="5204" y="7097"/>
                </a:lnTo>
                <a:cubicBezTo>
                  <a:pt x="5121" y="7097"/>
                  <a:pt x="5025" y="7168"/>
                  <a:pt x="5025" y="7275"/>
                </a:cubicBezTo>
                <a:lnTo>
                  <a:pt x="5025" y="10693"/>
                </a:lnTo>
                <a:cubicBezTo>
                  <a:pt x="5025" y="10788"/>
                  <a:pt x="5109" y="10859"/>
                  <a:pt x="5192" y="10871"/>
                </a:cubicBezTo>
                <a:lnTo>
                  <a:pt x="5430" y="10871"/>
                </a:lnTo>
                <a:cubicBezTo>
                  <a:pt x="6871" y="10871"/>
                  <a:pt x="8240" y="10312"/>
                  <a:pt x="9276" y="9288"/>
                </a:cubicBezTo>
                <a:cubicBezTo>
                  <a:pt x="10300" y="8252"/>
                  <a:pt x="10859" y="6883"/>
                  <a:pt x="10859" y="5442"/>
                </a:cubicBezTo>
                <a:cubicBezTo>
                  <a:pt x="10859" y="3989"/>
                  <a:pt x="10300" y="2620"/>
                  <a:pt x="9276" y="1584"/>
                </a:cubicBezTo>
                <a:cubicBezTo>
                  <a:pt x="8240" y="560"/>
                  <a:pt x="6871" y="1"/>
                  <a:pt x="543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21" name="Google Shape;421;p23"/>
          <p:cNvGrpSpPr/>
          <p:nvPr/>
        </p:nvGrpSpPr>
        <p:grpSpPr>
          <a:xfrm>
            <a:off x="8000788" y="2430478"/>
            <a:ext cx="282728" cy="282415"/>
            <a:chOff x="3303268" y="3817349"/>
            <a:chExt cx="346056" cy="345674"/>
          </a:xfrm>
        </p:grpSpPr>
        <p:sp>
          <p:nvSpPr>
            <p:cNvPr id="422" name="Google Shape;422;p23"/>
            <p:cNvSpPr/>
            <p:nvPr/>
          </p:nvSpPr>
          <p:spPr>
            <a:xfrm>
              <a:off x="3303268" y="3817349"/>
              <a:ext cx="346056" cy="345674"/>
            </a:xfrm>
            <a:custGeom>
              <a:rect b="b" l="l" r="r" t="t"/>
              <a:pathLst>
                <a:path extrusionOk="0" h="10860" w="10872">
                  <a:moveTo>
                    <a:pt x="5418" y="334"/>
                  </a:moveTo>
                  <a:cubicBezTo>
                    <a:pt x="8228" y="334"/>
                    <a:pt x="10514" y="2608"/>
                    <a:pt x="10514" y="5430"/>
                  </a:cubicBezTo>
                  <a:cubicBezTo>
                    <a:pt x="10514" y="8240"/>
                    <a:pt x="8228" y="10514"/>
                    <a:pt x="5418" y="10514"/>
                  </a:cubicBezTo>
                  <a:cubicBezTo>
                    <a:pt x="2608" y="10514"/>
                    <a:pt x="334" y="8240"/>
                    <a:pt x="334" y="5430"/>
                  </a:cubicBezTo>
                  <a:cubicBezTo>
                    <a:pt x="334" y="2608"/>
                    <a:pt x="2608" y="334"/>
                    <a:pt x="5418" y="334"/>
                  </a:cubicBezTo>
                  <a:close/>
                  <a:moveTo>
                    <a:pt x="5430" y="1"/>
                  </a:moveTo>
                  <a:cubicBezTo>
                    <a:pt x="3989" y="1"/>
                    <a:pt x="2620" y="560"/>
                    <a:pt x="1596" y="1584"/>
                  </a:cubicBezTo>
                  <a:cubicBezTo>
                    <a:pt x="572" y="2620"/>
                    <a:pt x="1" y="3989"/>
                    <a:pt x="1" y="5430"/>
                  </a:cubicBezTo>
                  <a:cubicBezTo>
                    <a:pt x="1" y="6871"/>
                    <a:pt x="572" y="8240"/>
                    <a:pt x="1596" y="9264"/>
                  </a:cubicBezTo>
                  <a:cubicBezTo>
                    <a:pt x="2620" y="10300"/>
                    <a:pt x="3989" y="10859"/>
                    <a:pt x="5430" y="10859"/>
                  </a:cubicBezTo>
                  <a:cubicBezTo>
                    <a:pt x="6883" y="10859"/>
                    <a:pt x="8252" y="10300"/>
                    <a:pt x="9276" y="9264"/>
                  </a:cubicBezTo>
                  <a:cubicBezTo>
                    <a:pt x="10300" y="8240"/>
                    <a:pt x="10871" y="6871"/>
                    <a:pt x="10871" y="5430"/>
                  </a:cubicBezTo>
                  <a:cubicBezTo>
                    <a:pt x="10871" y="3989"/>
                    <a:pt x="10300" y="2620"/>
                    <a:pt x="9276" y="1584"/>
                  </a:cubicBezTo>
                  <a:cubicBezTo>
                    <a:pt x="8252" y="560"/>
                    <a:pt x="6883" y="1"/>
                    <a:pt x="543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3" name="Google Shape;423;p23"/>
            <p:cNvSpPr/>
            <p:nvPr/>
          </p:nvSpPr>
          <p:spPr>
            <a:xfrm>
              <a:off x="3368074" y="3882537"/>
              <a:ext cx="215298" cy="215298"/>
            </a:xfrm>
            <a:custGeom>
              <a:rect b="b" l="l" r="r" t="t"/>
              <a:pathLst>
                <a:path extrusionOk="0" h="6764" w="6764">
                  <a:moveTo>
                    <a:pt x="5335" y="346"/>
                  </a:moveTo>
                  <a:cubicBezTo>
                    <a:pt x="5930" y="346"/>
                    <a:pt x="6418" y="834"/>
                    <a:pt x="6418" y="1429"/>
                  </a:cubicBezTo>
                  <a:lnTo>
                    <a:pt x="6418" y="5335"/>
                  </a:lnTo>
                  <a:cubicBezTo>
                    <a:pt x="6418" y="5930"/>
                    <a:pt x="5930" y="6418"/>
                    <a:pt x="5335" y="6418"/>
                  </a:cubicBezTo>
                  <a:lnTo>
                    <a:pt x="1429" y="6418"/>
                  </a:lnTo>
                  <a:cubicBezTo>
                    <a:pt x="834" y="6418"/>
                    <a:pt x="346" y="5930"/>
                    <a:pt x="346" y="5335"/>
                  </a:cubicBezTo>
                  <a:lnTo>
                    <a:pt x="346" y="1429"/>
                  </a:lnTo>
                  <a:cubicBezTo>
                    <a:pt x="346" y="834"/>
                    <a:pt x="834" y="346"/>
                    <a:pt x="1429" y="346"/>
                  </a:cubicBezTo>
                  <a:close/>
                  <a:moveTo>
                    <a:pt x="1429" y="1"/>
                  </a:moveTo>
                  <a:cubicBezTo>
                    <a:pt x="644" y="1"/>
                    <a:pt x="1" y="644"/>
                    <a:pt x="1" y="1429"/>
                  </a:cubicBezTo>
                  <a:lnTo>
                    <a:pt x="1" y="5335"/>
                  </a:lnTo>
                  <a:cubicBezTo>
                    <a:pt x="1" y="6120"/>
                    <a:pt x="644" y="6763"/>
                    <a:pt x="1429" y="6763"/>
                  </a:cubicBezTo>
                  <a:lnTo>
                    <a:pt x="5335" y="6763"/>
                  </a:lnTo>
                  <a:cubicBezTo>
                    <a:pt x="6121" y="6763"/>
                    <a:pt x="6763" y="6120"/>
                    <a:pt x="6763" y="5335"/>
                  </a:cubicBezTo>
                  <a:lnTo>
                    <a:pt x="6763" y="1429"/>
                  </a:lnTo>
                  <a:cubicBezTo>
                    <a:pt x="6763" y="644"/>
                    <a:pt x="6121" y="1"/>
                    <a:pt x="533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4" name="Google Shape;424;p23"/>
            <p:cNvSpPr/>
            <p:nvPr/>
          </p:nvSpPr>
          <p:spPr>
            <a:xfrm>
              <a:off x="3418143" y="3933656"/>
              <a:ext cx="114811" cy="112742"/>
            </a:xfrm>
            <a:custGeom>
              <a:rect b="b" l="l" r="r" t="t"/>
              <a:pathLst>
                <a:path extrusionOk="0" h="3542" w="3607">
                  <a:moveTo>
                    <a:pt x="1822" y="0"/>
                  </a:moveTo>
                  <a:cubicBezTo>
                    <a:pt x="812" y="0"/>
                    <a:pt x="1" y="851"/>
                    <a:pt x="59" y="1859"/>
                  </a:cubicBezTo>
                  <a:cubicBezTo>
                    <a:pt x="95" y="2776"/>
                    <a:pt x="833" y="3502"/>
                    <a:pt x="1726" y="3538"/>
                  </a:cubicBezTo>
                  <a:cubicBezTo>
                    <a:pt x="1764" y="3541"/>
                    <a:pt x="1802" y="3542"/>
                    <a:pt x="1840" y="3542"/>
                  </a:cubicBezTo>
                  <a:cubicBezTo>
                    <a:pt x="2178" y="3542"/>
                    <a:pt x="2494" y="3447"/>
                    <a:pt x="2762" y="3276"/>
                  </a:cubicBezTo>
                  <a:cubicBezTo>
                    <a:pt x="2857" y="3217"/>
                    <a:pt x="2869" y="3086"/>
                    <a:pt x="2797" y="3014"/>
                  </a:cubicBezTo>
                  <a:cubicBezTo>
                    <a:pt x="2761" y="2978"/>
                    <a:pt x="2711" y="2964"/>
                    <a:pt x="2664" y="2964"/>
                  </a:cubicBezTo>
                  <a:cubicBezTo>
                    <a:pt x="2634" y="2964"/>
                    <a:pt x="2606" y="2969"/>
                    <a:pt x="2583" y="2979"/>
                  </a:cubicBezTo>
                  <a:cubicBezTo>
                    <a:pt x="2380" y="3096"/>
                    <a:pt x="2149" y="3185"/>
                    <a:pt x="1897" y="3185"/>
                  </a:cubicBezTo>
                  <a:cubicBezTo>
                    <a:pt x="1868" y="3185"/>
                    <a:pt x="1839" y="3183"/>
                    <a:pt x="1809" y="3181"/>
                  </a:cubicBezTo>
                  <a:cubicBezTo>
                    <a:pt x="1023" y="3169"/>
                    <a:pt x="380" y="2514"/>
                    <a:pt x="392" y="1716"/>
                  </a:cubicBezTo>
                  <a:cubicBezTo>
                    <a:pt x="426" y="948"/>
                    <a:pt x="1028" y="330"/>
                    <a:pt x="1792" y="330"/>
                  </a:cubicBezTo>
                  <a:cubicBezTo>
                    <a:pt x="1833" y="330"/>
                    <a:pt x="1874" y="332"/>
                    <a:pt x="1916" y="335"/>
                  </a:cubicBezTo>
                  <a:cubicBezTo>
                    <a:pt x="2619" y="371"/>
                    <a:pt x="3190" y="943"/>
                    <a:pt x="3250" y="1633"/>
                  </a:cubicBezTo>
                  <a:cubicBezTo>
                    <a:pt x="3285" y="1919"/>
                    <a:pt x="3214" y="2193"/>
                    <a:pt x="3095" y="2431"/>
                  </a:cubicBezTo>
                  <a:cubicBezTo>
                    <a:pt x="3059" y="2490"/>
                    <a:pt x="3059" y="2574"/>
                    <a:pt x="3119" y="2633"/>
                  </a:cubicBezTo>
                  <a:cubicBezTo>
                    <a:pt x="3149" y="2663"/>
                    <a:pt x="3191" y="2678"/>
                    <a:pt x="3234" y="2678"/>
                  </a:cubicBezTo>
                  <a:cubicBezTo>
                    <a:pt x="3295" y="2678"/>
                    <a:pt x="3358" y="2648"/>
                    <a:pt x="3393" y="2586"/>
                  </a:cubicBezTo>
                  <a:cubicBezTo>
                    <a:pt x="3536" y="2324"/>
                    <a:pt x="3607" y="2014"/>
                    <a:pt x="3583" y="1669"/>
                  </a:cubicBezTo>
                  <a:cubicBezTo>
                    <a:pt x="3536" y="764"/>
                    <a:pt x="2797" y="50"/>
                    <a:pt x="1904" y="2"/>
                  </a:cubicBezTo>
                  <a:cubicBezTo>
                    <a:pt x="1877" y="1"/>
                    <a:pt x="1849" y="0"/>
                    <a:pt x="182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5" name="Google Shape;425;p23"/>
            <p:cNvSpPr/>
            <p:nvPr/>
          </p:nvSpPr>
          <p:spPr>
            <a:xfrm>
              <a:off x="3519298" y="3910197"/>
              <a:ext cx="29570" cy="29220"/>
            </a:xfrm>
            <a:custGeom>
              <a:rect b="b" l="l" r="r" t="t"/>
              <a:pathLst>
                <a:path extrusionOk="0" h="918" w="929">
                  <a:moveTo>
                    <a:pt x="465" y="1"/>
                  </a:moveTo>
                  <a:cubicBezTo>
                    <a:pt x="203" y="1"/>
                    <a:pt x="0" y="203"/>
                    <a:pt x="0" y="453"/>
                  </a:cubicBezTo>
                  <a:cubicBezTo>
                    <a:pt x="0" y="715"/>
                    <a:pt x="203" y="918"/>
                    <a:pt x="465" y="918"/>
                  </a:cubicBezTo>
                  <a:cubicBezTo>
                    <a:pt x="715" y="918"/>
                    <a:pt x="929" y="715"/>
                    <a:pt x="929" y="453"/>
                  </a:cubicBezTo>
                  <a:cubicBezTo>
                    <a:pt x="929" y="203"/>
                    <a:pt x="715" y="1"/>
                    <a:pt x="46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26" name="Google Shape;426;p23"/>
          <p:cNvGrpSpPr/>
          <p:nvPr/>
        </p:nvGrpSpPr>
        <p:grpSpPr>
          <a:xfrm>
            <a:off x="7678353" y="2430479"/>
            <a:ext cx="282702" cy="282415"/>
            <a:chOff x="4201447" y="3817349"/>
            <a:chExt cx="346024" cy="345674"/>
          </a:xfrm>
        </p:grpSpPr>
        <p:sp>
          <p:nvSpPr>
            <p:cNvPr id="427" name="Google Shape;427;p23"/>
            <p:cNvSpPr/>
            <p:nvPr/>
          </p:nvSpPr>
          <p:spPr>
            <a:xfrm>
              <a:off x="4201447" y="3817349"/>
              <a:ext cx="346024" cy="345674"/>
            </a:xfrm>
            <a:custGeom>
              <a:rect b="b" l="l" r="r" t="t"/>
              <a:pathLst>
                <a:path extrusionOk="0" h="10860" w="10871">
                  <a:moveTo>
                    <a:pt x="5430" y="334"/>
                  </a:moveTo>
                  <a:cubicBezTo>
                    <a:pt x="8252" y="334"/>
                    <a:pt x="10526" y="2608"/>
                    <a:pt x="10526" y="5430"/>
                  </a:cubicBezTo>
                  <a:cubicBezTo>
                    <a:pt x="10526" y="8240"/>
                    <a:pt x="8252" y="10514"/>
                    <a:pt x="5430" y="10514"/>
                  </a:cubicBezTo>
                  <a:cubicBezTo>
                    <a:pt x="2620" y="10514"/>
                    <a:pt x="346" y="8240"/>
                    <a:pt x="346" y="5430"/>
                  </a:cubicBezTo>
                  <a:cubicBezTo>
                    <a:pt x="346" y="2608"/>
                    <a:pt x="2620" y="334"/>
                    <a:pt x="5430" y="334"/>
                  </a:cubicBezTo>
                  <a:close/>
                  <a:moveTo>
                    <a:pt x="5430" y="1"/>
                  </a:moveTo>
                  <a:cubicBezTo>
                    <a:pt x="3989" y="1"/>
                    <a:pt x="2620" y="560"/>
                    <a:pt x="1596" y="1584"/>
                  </a:cubicBezTo>
                  <a:cubicBezTo>
                    <a:pt x="572" y="2620"/>
                    <a:pt x="1" y="3989"/>
                    <a:pt x="1" y="5430"/>
                  </a:cubicBezTo>
                  <a:cubicBezTo>
                    <a:pt x="1" y="6871"/>
                    <a:pt x="572" y="8240"/>
                    <a:pt x="1596" y="9264"/>
                  </a:cubicBezTo>
                  <a:cubicBezTo>
                    <a:pt x="2620" y="10300"/>
                    <a:pt x="3989" y="10859"/>
                    <a:pt x="5430" y="10859"/>
                  </a:cubicBezTo>
                  <a:cubicBezTo>
                    <a:pt x="6882" y="10859"/>
                    <a:pt x="8252" y="10300"/>
                    <a:pt x="9276" y="9264"/>
                  </a:cubicBezTo>
                  <a:cubicBezTo>
                    <a:pt x="10299" y="8240"/>
                    <a:pt x="10871" y="6871"/>
                    <a:pt x="10871" y="5430"/>
                  </a:cubicBezTo>
                  <a:cubicBezTo>
                    <a:pt x="10871" y="3989"/>
                    <a:pt x="10299" y="2620"/>
                    <a:pt x="9276" y="1584"/>
                  </a:cubicBezTo>
                  <a:cubicBezTo>
                    <a:pt x="8252" y="560"/>
                    <a:pt x="6882" y="1"/>
                    <a:pt x="543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8" name="Google Shape;428;p23"/>
            <p:cNvSpPr/>
            <p:nvPr/>
          </p:nvSpPr>
          <p:spPr>
            <a:xfrm>
              <a:off x="4271569" y="3904531"/>
              <a:ext cx="227394" cy="185728"/>
            </a:xfrm>
            <a:custGeom>
              <a:rect b="b" l="l" r="r" t="t"/>
              <a:pathLst>
                <a:path extrusionOk="0" h="5835" w="7144">
                  <a:moveTo>
                    <a:pt x="4620" y="0"/>
                  </a:moveTo>
                  <a:cubicBezTo>
                    <a:pt x="3727" y="0"/>
                    <a:pt x="2977" y="691"/>
                    <a:pt x="2905" y="1572"/>
                  </a:cubicBezTo>
                  <a:cubicBezTo>
                    <a:pt x="2727" y="1548"/>
                    <a:pt x="2358" y="1441"/>
                    <a:pt x="2262" y="1405"/>
                  </a:cubicBezTo>
                  <a:cubicBezTo>
                    <a:pt x="1643" y="1203"/>
                    <a:pt x="1072" y="810"/>
                    <a:pt x="631" y="322"/>
                  </a:cubicBezTo>
                  <a:cubicBezTo>
                    <a:pt x="596" y="298"/>
                    <a:pt x="572" y="274"/>
                    <a:pt x="524" y="262"/>
                  </a:cubicBezTo>
                  <a:cubicBezTo>
                    <a:pt x="517" y="261"/>
                    <a:pt x="509" y="260"/>
                    <a:pt x="501" y="260"/>
                  </a:cubicBezTo>
                  <a:cubicBezTo>
                    <a:pt x="436" y="260"/>
                    <a:pt x="367" y="304"/>
                    <a:pt x="346" y="357"/>
                  </a:cubicBezTo>
                  <a:cubicBezTo>
                    <a:pt x="238" y="572"/>
                    <a:pt x="179" y="810"/>
                    <a:pt x="179" y="1048"/>
                  </a:cubicBezTo>
                  <a:cubicBezTo>
                    <a:pt x="179" y="1393"/>
                    <a:pt x="286" y="1727"/>
                    <a:pt x="476" y="1977"/>
                  </a:cubicBezTo>
                  <a:cubicBezTo>
                    <a:pt x="466" y="1975"/>
                    <a:pt x="456" y="1974"/>
                    <a:pt x="446" y="1974"/>
                  </a:cubicBezTo>
                  <a:cubicBezTo>
                    <a:pt x="397" y="1974"/>
                    <a:pt x="349" y="1997"/>
                    <a:pt x="310" y="2036"/>
                  </a:cubicBezTo>
                  <a:cubicBezTo>
                    <a:pt x="286" y="2060"/>
                    <a:pt x="286" y="2108"/>
                    <a:pt x="274" y="2143"/>
                  </a:cubicBezTo>
                  <a:lnTo>
                    <a:pt x="274" y="2203"/>
                  </a:lnTo>
                  <a:cubicBezTo>
                    <a:pt x="274" y="2655"/>
                    <a:pt x="476" y="3072"/>
                    <a:pt x="822" y="3358"/>
                  </a:cubicBezTo>
                  <a:cubicBezTo>
                    <a:pt x="786" y="3370"/>
                    <a:pt x="774" y="3405"/>
                    <a:pt x="762" y="3417"/>
                  </a:cubicBezTo>
                  <a:cubicBezTo>
                    <a:pt x="750" y="3465"/>
                    <a:pt x="727" y="3513"/>
                    <a:pt x="750" y="3548"/>
                  </a:cubicBezTo>
                  <a:cubicBezTo>
                    <a:pt x="893" y="4024"/>
                    <a:pt x="1262" y="4405"/>
                    <a:pt x="1727" y="4548"/>
                  </a:cubicBezTo>
                  <a:cubicBezTo>
                    <a:pt x="1310" y="4798"/>
                    <a:pt x="834" y="4941"/>
                    <a:pt x="334" y="4941"/>
                  </a:cubicBezTo>
                  <a:lnTo>
                    <a:pt x="191" y="4941"/>
                  </a:lnTo>
                  <a:cubicBezTo>
                    <a:pt x="107" y="4941"/>
                    <a:pt x="36" y="5001"/>
                    <a:pt x="12" y="5084"/>
                  </a:cubicBezTo>
                  <a:cubicBezTo>
                    <a:pt x="0" y="5156"/>
                    <a:pt x="48" y="5239"/>
                    <a:pt x="107" y="5263"/>
                  </a:cubicBezTo>
                  <a:cubicBezTo>
                    <a:pt x="727" y="5632"/>
                    <a:pt x="1465" y="5834"/>
                    <a:pt x="2191" y="5834"/>
                  </a:cubicBezTo>
                  <a:cubicBezTo>
                    <a:pt x="3072" y="5834"/>
                    <a:pt x="3905" y="5560"/>
                    <a:pt x="4596" y="5060"/>
                  </a:cubicBezTo>
                  <a:cubicBezTo>
                    <a:pt x="4691" y="5001"/>
                    <a:pt x="4691" y="4858"/>
                    <a:pt x="4620" y="4786"/>
                  </a:cubicBezTo>
                  <a:cubicBezTo>
                    <a:pt x="4587" y="4754"/>
                    <a:pt x="4544" y="4735"/>
                    <a:pt x="4499" y="4735"/>
                  </a:cubicBezTo>
                  <a:cubicBezTo>
                    <a:pt x="4463" y="4735"/>
                    <a:pt x="4426" y="4748"/>
                    <a:pt x="4394" y="4775"/>
                  </a:cubicBezTo>
                  <a:cubicBezTo>
                    <a:pt x="3763" y="5215"/>
                    <a:pt x="3013" y="5489"/>
                    <a:pt x="2191" y="5489"/>
                  </a:cubicBezTo>
                  <a:cubicBezTo>
                    <a:pt x="1727" y="5489"/>
                    <a:pt x="1262" y="5394"/>
                    <a:pt x="846" y="5239"/>
                  </a:cubicBezTo>
                  <a:cubicBezTo>
                    <a:pt x="1369" y="5144"/>
                    <a:pt x="1846" y="4917"/>
                    <a:pt x="2262" y="4584"/>
                  </a:cubicBezTo>
                  <a:cubicBezTo>
                    <a:pt x="2310" y="4536"/>
                    <a:pt x="2334" y="4477"/>
                    <a:pt x="2322" y="4417"/>
                  </a:cubicBezTo>
                  <a:cubicBezTo>
                    <a:pt x="2310" y="4346"/>
                    <a:pt x="2239" y="4286"/>
                    <a:pt x="2155" y="4286"/>
                  </a:cubicBezTo>
                  <a:cubicBezTo>
                    <a:pt x="1739" y="4263"/>
                    <a:pt x="1369" y="4048"/>
                    <a:pt x="1167" y="3691"/>
                  </a:cubicBezTo>
                  <a:cubicBezTo>
                    <a:pt x="1250" y="3691"/>
                    <a:pt x="1358" y="3667"/>
                    <a:pt x="1441" y="3643"/>
                  </a:cubicBezTo>
                  <a:cubicBezTo>
                    <a:pt x="1524" y="3632"/>
                    <a:pt x="1584" y="3572"/>
                    <a:pt x="1584" y="3489"/>
                  </a:cubicBezTo>
                  <a:cubicBezTo>
                    <a:pt x="1596" y="3405"/>
                    <a:pt x="1536" y="3334"/>
                    <a:pt x="1441" y="3298"/>
                  </a:cubicBezTo>
                  <a:cubicBezTo>
                    <a:pt x="1000" y="3191"/>
                    <a:pt x="667" y="2822"/>
                    <a:pt x="596" y="2381"/>
                  </a:cubicBezTo>
                  <a:lnTo>
                    <a:pt x="596" y="2381"/>
                  </a:lnTo>
                  <a:cubicBezTo>
                    <a:pt x="727" y="2405"/>
                    <a:pt x="869" y="2417"/>
                    <a:pt x="1000" y="2417"/>
                  </a:cubicBezTo>
                  <a:cubicBezTo>
                    <a:pt x="1084" y="2417"/>
                    <a:pt x="1143" y="2358"/>
                    <a:pt x="1167" y="2274"/>
                  </a:cubicBezTo>
                  <a:cubicBezTo>
                    <a:pt x="1179" y="2203"/>
                    <a:pt x="1131" y="2143"/>
                    <a:pt x="1072" y="2108"/>
                  </a:cubicBezTo>
                  <a:cubicBezTo>
                    <a:pt x="703" y="1881"/>
                    <a:pt x="476" y="1488"/>
                    <a:pt x="476" y="1048"/>
                  </a:cubicBezTo>
                  <a:cubicBezTo>
                    <a:pt x="476" y="953"/>
                    <a:pt x="488" y="846"/>
                    <a:pt x="524" y="738"/>
                  </a:cubicBezTo>
                  <a:cubicBezTo>
                    <a:pt x="965" y="1191"/>
                    <a:pt x="1524" y="1524"/>
                    <a:pt x="2120" y="1727"/>
                  </a:cubicBezTo>
                  <a:cubicBezTo>
                    <a:pt x="2120" y="1727"/>
                    <a:pt x="2715" y="1905"/>
                    <a:pt x="2929" y="1917"/>
                  </a:cubicBezTo>
                  <a:lnTo>
                    <a:pt x="3024" y="1917"/>
                  </a:lnTo>
                  <a:cubicBezTo>
                    <a:pt x="3096" y="1917"/>
                    <a:pt x="3167" y="1869"/>
                    <a:pt x="3191" y="1798"/>
                  </a:cubicBezTo>
                  <a:cubicBezTo>
                    <a:pt x="3203" y="1786"/>
                    <a:pt x="3203" y="1750"/>
                    <a:pt x="3203" y="1738"/>
                  </a:cubicBezTo>
                  <a:lnTo>
                    <a:pt x="3203" y="1703"/>
                  </a:lnTo>
                  <a:cubicBezTo>
                    <a:pt x="3203" y="953"/>
                    <a:pt x="3810" y="334"/>
                    <a:pt x="4572" y="334"/>
                  </a:cubicBezTo>
                  <a:cubicBezTo>
                    <a:pt x="4941" y="334"/>
                    <a:pt x="5287" y="488"/>
                    <a:pt x="5549" y="750"/>
                  </a:cubicBezTo>
                  <a:cubicBezTo>
                    <a:pt x="5585" y="787"/>
                    <a:pt x="5621" y="802"/>
                    <a:pt x="5663" y="802"/>
                  </a:cubicBezTo>
                  <a:cubicBezTo>
                    <a:pt x="5676" y="802"/>
                    <a:pt x="5689" y="801"/>
                    <a:pt x="5703" y="798"/>
                  </a:cubicBezTo>
                  <a:cubicBezTo>
                    <a:pt x="5882" y="762"/>
                    <a:pt x="6049" y="738"/>
                    <a:pt x="6203" y="679"/>
                  </a:cubicBezTo>
                  <a:lnTo>
                    <a:pt x="6203" y="679"/>
                  </a:lnTo>
                  <a:cubicBezTo>
                    <a:pt x="6120" y="762"/>
                    <a:pt x="6013" y="857"/>
                    <a:pt x="5894" y="917"/>
                  </a:cubicBezTo>
                  <a:cubicBezTo>
                    <a:pt x="5822" y="965"/>
                    <a:pt x="5787" y="1048"/>
                    <a:pt x="5822" y="1143"/>
                  </a:cubicBezTo>
                  <a:cubicBezTo>
                    <a:pt x="5846" y="1203"/>
                    <a:pt x="5930" y="1250"/>
                    <a:pt x="6001" y="1250"/>
                  </a:cubicBezTo>
                  <a:cubicBezTo>
                    <a:pt x="6144" y="1227"/>
                    <a:pt x="6287" y="1215"/>
                    <a:pt x="6418" y="1167"/>
                  </a:cubicBezTo>
                  <a:lnTo>
                    <a:pt x="6418" y="1167"/>
                  </a:lnTo>
                  <a:cubicBezTo>
                    <a:pt x="6299" y="1286"/>
                    <a:pt x="6168" y="1405"/>
                    <a:pt x="6013" y="1512"/>
                  </a:cubicBezTo>
                  <a:cubicBezTo>
                    <a:pt x="5965" y="1548"/>
                    <a:pt x="5941" y="1608"/>
                    <a:pt x="5941" y="1655"/>
                  </a:cubicBezTo>
                  <a:lnTo>
                    <a:pt x="5941" y="1679"/>
                  </a:lnTo>
                  <a:lnTo>
                    <a:pt x="5941" y="1703"/>
                  </a:lnTo>
                  <a:lnTo>
                    <a:pt x="5941" y="1727"/>
                  </a:lnTo>
                  <a:cubicBezTo>
                    <a:pt x="5941" y="2691"/>
                    <a:pt x="5572" y="3572"/>
                    <a:pt x="4977" y="4227"/>
                  </a:cubicBezTo>
                  <a:cubicBezTo>
                    <a:pt x="4918" y="4298"/>
                    <a:pt x="4918" y="4405"/>
                    <a:pt x="4977" y="4465"/>
                  </a:cubicBezTo>
                  <a:cubicBezTo>
                    <a:pt x="5011" y="4499"/>
                    <a:pt x="5053" y="4514"/>
                    <a:pt x="5096" y="4514"/>
                  </a:cubicBezTo>
                  <a:cubicBezTo>
                    <a:pt x="5143" y="4514"/>
                    <a:pt x="5190" y="4496"/>
                    <a:pt x="5227" y="4465"/>
                  </a:cubicBezTo>
                  <a:cubicBezTo>
                    <a:pt x="5894" y="3715"/>
                    <a:pt x="6263" y="2762"/>
                    <a:pt x="6287" y="1750"/>
                  </a:cubicBezTo>
                  <a:cubicBezTo>
                    <a:pt x="6596" y="1524"/>
                    <a:pt x="6846" y="1250"/>
                    <a:pt x="7061" y="917"/>
                  </a:cubicBezTo>
                  <a:cubicBezTo>
                    <a:pt x="7144" y="857"/>
                    <a:pt x="7132" y="750"/>
                    <a:pt x="7061" y="715"/>
                  </a:cubicBezTo>
                  <a:cubicBezTo>
                    <a:pt x="7029" y="683"/>
                    <a:pt x="6987" y="667"/>
                    <a:pt x="6937" y="667"/>
                  </a:cubicBezTo>
                  <a:cubicBezTo>
                    <a:pt x="6912" y="667"/>
                    <a:pt x="6886" y="671"/>
                    <a:pt x="6858" y="679"/>
                  </a:cubicBezTo>
                  <a:cubicBezTo>
                    <a:pt x="6775" y="726"/>
                    <a:pt x="6680" y="750"/>
                    <a:pt x="6596" y="786"/>
                  </a:cubicBezTo>
                  <a:cubicBezTo>
                    <a:pt x="6680" y="667"/>
                    <a:pt x="6763" y="512"/>
                    <a:pt x="6823" y="369"/>
                  </a:cubicBezTo>
                  <a:cubicBezTo>
                    <a:pt x="6834" y="310"/>
                    <a:pt x="6834" y="238"/>
                    <a:pt x="6787" y="191"/>
                  </a:cubicBezTo>
                  <a:cubicBezTo>
                    <a:pt x="6750" y="153"/>
                    <a:pt x="6703" y="135"/>
                    <a:pt x="6659" y="135"/>
                  </a:cubicBezTo>
                  <a:cubicBezTo>
                    <a:pt x="6632" y="135"/>
                    <a:pt x="6607" y="142"/>
                    <a:pt x="6584" y="155"/>
                  </a:cubicBezTo>
                  <a:cubicBezTo>
                    <a:pt x="6322" y="310"/>
                    <a:pt x="6061" y="393"/>
                    <a:pt x="5775" y="441"/>
                  </a:cubicBezTo>
                  <a:cubicBezTo>
                    <a:pt x="5465" y="143"/>
                    <a:pt x="5048" y="0"/>
                    <a:pt x="462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29" name="Google Shape;429;p23"/>
          <p:cNvSpPr txBox="1"/>
          <p:nvPr/>
        </p:nvSpPr>
        <p:spPr>
          <a:xfrm>
            <a:off x="5052700" y="4325425"/>
            <a:ext cx="33003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GB" sz="1200" u="none" cap="none" strike="noStrike">
                <a:solidFill>
                  <a:schemeClr val="accent3"/>
                </a:solidFill>
                <a:latin typeface="Comfortaa"/>
                <a:ea typeface="Comfortaa"/>
                <a:cs typeface="Comfortaa"/>
                <a:sym typeface="Comfortaa"/>
              </a:rPr>
              <a:t>Please keep this slide for attribution</a:t>
            </a:r>
            <a:endParaRPr b="1" i="0" sz="1200" u="none" cap="none" strike="noStrike">
              <a:solidFill>
                <a:schemeClr val="accent3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430" name="Google Shape;430;p23"/>
          <p:cNvSpPr txBox="1"/>
          <p:nvPr/>
        </p:nvSpPr>
        <p:spPr>
          <a:xfrm>
            <a:off x="301309" y="2390246"/>
            <a:ext cx="6874932" cy="193517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Comfortaa Medium"/>
              <a:buNone/>
            </a:pPr>
            <a:r>
              <a:rPr b="1" i="0" lang="en-GB" sz="1400" u="none" cap="none" strike="noStrike">
                <a:solidFill>
                  <a:schemeClr val="lt1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Site</a:t>
            </a:r>
            <a:r>
              <a:rPr b="0" i="0" lang="en-GB" sz="1400" u="none" cap="none" strike="noStrike">
                <a:solidFill>
                  <a:schemeClr val="dk1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: </a:t>
            </a:r>
            <a:r>
              <a:rPr b="0" i="0" lang="en-GB" sz="1400" u="sng" cap="none" strike="noStrike">
                <a:solidFill>
                  <a:schemeClr val="dk1"/>
                </a:solidFill>
                <a:latin typeface="Comfortaa Medium"/>
                <a:ea typeface="Comfortaa Medium"/>
                <a:cs typeface="Comfortaa Medium"/>
                <a:sym typeface="Comfortaa Medium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https://elite-ai.unitbv.ro/</a:t>
            </a:r>
            <a:endParaRPr b="0" i="0" sz="1400" u="none" cap="none" strike="noStrike">
              <a:solidFill>
                <a:schemeClr val="dk1"/>
              </a:solidFill>
              <a:latin typeface="Comfortaa Medium"/>
              <a:ea typeface="Comfortaa Medium"/>
              <a:cs typeface="Comfortaa Medium"/>
              <a:sym typeface="Comfortaa Medium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Comfortaa Medium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omfortaa Medium"/>
              <a:ea typeface="Comfortaa Medium"/>
              <a:cs typeface="Comfortaa Medium"/>
              <a:sym typeface="Comfortaa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Comfortaa Medium"/>
              <a:buNone/>
            </a:pPr>
            <a:r>
              <a:rPr b="1" i="0" lang="en-GB" sz="1400" u="none" cap="none" strike="noStrike">
                <a:solidFill>
                  <a:schemeClr val="lt1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LinkedIn</a:t>
            </a:r>
            <a:r>
              <a:rPr b="0" i="0" lang="en-GB" sz="1400" u="none" cap="none" strike="noStrike">
                <a:solidFill>
                  <a:schemeClr val="lt1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: </a:t>
            </a:r>
            <a:r>
              <a:rPr b="0" i="0" lang="en-GB" sz="1400" u="sng" cap="none" strike="noStrike">
                <a:solidFill>
                  <a:schemeClr val="lt1"/>
                </a:solidFill>
                <a:latin typeface="Comfortaa Medium"/>
                <a:ea typeface="Comfortaa Medium"/>
                <a:cs typeface="Comfortaa Medium"/>
                <a:sym typeface="Comfortaa Medium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https://www.linkedin.com/company/elite-ai-erasmus/</a:t>
            </a:r>
            <a:r>
              <a:rPr b="0" i="0" lang="en-GB" sz="1400" u="none" cap="none" strike="noStrike">
                <a:solidFill>
                  <a:schemeClr val="lt1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 </a:t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Comfortaa Medium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omfortaa Medium"/>
              <a:ea typeface="Comfortaa Medium"/>
              <a:cs typeface="Comfortaa Medium"/>
              <a:sym typeface="Comfortaa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Comfortaa Medium"/>
              <a:buNone/>
            </a:pPr>
            <a:r>
              <a:rPr b="1" i="0" lang="en-GB" sz="1400" u="none" cap="none" strike="noStrike">
                <a:solidFill>
                  <a:schemeClr val="lt1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Facebook</a:t>
            </a:r>
            <a:r>
              <a:rPr b="0" i="0" lang="en-GB" sz="1400" u="none" cap="none" strike="noStrike">
                <a:solidFill>
                  <a:schemeClr val="lt1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: </a:t>
            </a:r>
            <a:r>
              <a:rPr b="0" i="0" lang="en-GB" sz="1400" u="sng" cap="none" strike="noStrike">
                <a:solidFill>
                  <a:schemeClr val="lt1"/>
                </a:solidFill>
                <a:latin typeface="Comfortaa Medium"/>
                <a:ea typeface="Comfortaa Medium"/>
                <a:cs typeface="Comfortaa Medium"/>
                <a:sym typeface="Comfortaa Medium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https://www.facebook.com/elite.ai.unitbv/</a:t>
            </a:r>
            <a:r>
              <a:rPr b="0" i="0" lang="en-GB" sz="1400" u="none" cap="none" strike="noStrike">
                <a:solidFill>
                  <a:schemeClr val="lt1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 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Comfortaa Medium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omfortaa Medium"/>
              <a:ea typeface="Comfortaa Medium"/>
              <a:cs typeface="Comfortaa Medium"/>
              <a:sym typeface="Comfortaa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Comfortaa Medium"/>
              <a:buNone/>
            </a:pPr>
            <a:r>
              <a:rPr b="0" i="0" lang="en-GB" sz="1400" u="none" cap="none" strike="noStrike">
                <a:solidFill>
                  <a:schemeClr val="lt1"/>
                </a:solidFill>
                <a:latin typeface="Comfortaa Medium"/>
                <a:ea typeface="Comfortaa Medium"/>
                <a:cs typeface="Comfortaa Medium"/>
                <a:sym typeface="Comfortaa Medium"/>
              </a:rPr>
              <a:t>Email: </a:t>
            </a:r>
            <a:r>
              <a:rPr b="0" i="0" lang="en-GB" sz="1400" u="sng" cap="none" strike="noStrike">
                <a:solidFill>
                  <a:schemeClr val="lt1"/>
                </a:solidFill>
                <a:latin typeface="Comfortaa Medium"/>
                <a:ea typeface="Comfortaa Medium"/>
                <a:cs typeface="Comfortaa Medium"/>
                <a:sym typeface="Comfortaa Medium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elite-ai@unitbv.ro</a:t>
            </a:r>
            <a:endParaRPr b="0" i="0" sz="1400" u="none" cap="none" strike="noStrike">
              <a:solidFill>
                <a:schemeClr val="lt1"/>
              </a:solidFill>
              <a:latin typeface="Comfortaa Medium"/>
              <a:ea typeface="Comfortaa Medium"/>
              <a:cs typeface="Comfortaa Medium"/>
              <a:sym typeface="Comfortaa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Comfortaa Medium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omfortaa Medium"/>
              <a:ea typeface="Comfortaa Medium"/>
              <a:cs typeface="Comfortaa Medium"/>
              <a:sym typeface="Comfortaa Medium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Comfortaa Medium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omfortaa Medium"/>
              <a:ea typeface="Comfortaa Medium"/>
              <a:cs typeface="Comfortaa Medium"/>
              <a:sym typeface="Comfortaa Medium"/>
            </a:endParaRPr>
          </a:p>
        </p:txBody>
      </p:sp>
      <p:sp>
        <p:nvSpPr>
          <p:cNvPr id="431" name="Google Shape;431;p23"/>
          <p:cNvSpPr txBox="1"/>
          <p:nvPr/>
        </p:nvSpPr>
        <p:spPr>
          <a:xfrm>
            <a:off x="8760562" y="2432746"/>
            <a:ext cx="383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lang="en-GB"/>
              <a:t>2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anger by Slidesgo">
  <a:themeElements>
    <a:clrScheme name="Simple Light">
      <a:dk1>
        <a:srgbClr val="595959"/>
      </a:dk1>
      <a:lt1>
        <a:srgbClr val="FFFFFF"/>
      </a:lt1>
      <a:dk2>
        <a:srgbClr val="F8FAFB"/>
      </a:dk2>
      <a:lt2>
        <a:srgbClr val="FFFFFF"/>
      </a:lt2>
      <a:accent1>
        <a:srgbClr val="FAC17A"/>
      </a:accent1>
      <a:accent2>
        <a:srgbClr val="BA7ACC"/>
      </a:accent2>
      <a:accent3>
        <a:srgbClr val="F69850"/>
      </a:accent3>
      <a:accent4>
        <a:srgbClr val="F2AEE0"/>
      </a:accent4>
      <a:accent5>
        <a:srgbClr val="748DD3"/>
      </a:accent5>
      <a:accent6>
        <a:srgbClr val="FFFFFF"/>
      </a:accent6>
      <a:hlink>
        <a:srgbClr val="434343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/>
</file>