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86" r:id="rId2"/>
  </p:sldMasterIdLst>
  <p:notesMasterIdLst>
    <p:notesMasterId r:id="rId29"/>
  </p:notesMasterIdLst>
  <p:sldIdLst>
    <p:sldId id="256" r:id="rId3"/>
    <p:sldId id="340" r:id="rId4"/>
    <p:sldId id="342" r:id="rId5"/>
    <p:sldId id="343" r:id="rId6"/>
    <p:sldId id="331" r:id="rId7"/>
    <p:sldId id="332" r:id="rId8"/>
    <p:sldId id="333" r:id="rId9"/>
    <p:sldId id="334" r:id="rId10"/>
    <p:sldId id="335" r:id="rId11"/>
    <p:sldId id="360" r:id="rId12"/>
    <p:sldId id="344" r:id="rId13"/>
    <p:sldId id="352" r:id="rId14"/>
    <p:sldId id="354" r:id="rId15"/>
    <p:sldId id="355" r:id="rId16"/>
    <p:sldId id="356" r:id="rId17"/>
    <p:sldId id="357" r:id="rId18"/>
    <p:sldId id="358" r:id="rId19"/>
    <p:sldId id="345" r:id="rId20"/>
    <p:sldId id="346" r:id="rId21"/>
    <p:sldId id="347" r:id="rId22"/>
    <p:sldId id="348" r:id="rId23"/>
    <p:sldId id="349" r:id="rId24"/>
    <p:sldId id="353" r:id="rId25"/>
    <p:sldId id="359" r:id="rId26"/>
    <p:sldId id="350" r:id="rId27"/>
    <p:sldId id="316" r:id="rId28"/>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 id="{986B9EA2-1D6A-4138-ACCD-DBC645A41B3E}">
          <p14:sldIdLst>
            <p14:sldId id="256"/>
          </p14:sldIdLst>
        </p14:section>
        <p14:section name="ELITE-AI" id="{07645A9C-124E-45E0-BB2C-93AFE40BF0D5}">
          <p14:sldIdLst>
            <p14:sldId id="340"/>
            <p14:sldId id="342"/>
            <p14:sldId id="343"/>
          </p14:sldIdLst>
        </p14:section>
        <p14:section name="Part 2" id="{1EC141DE-6BE6-46AF-865A-4F566710D8CD}">
          <p14:sldIdLst>
            <p14:sldId id="331"/>
            <p14:sldId id="332"/>
            <p14:sldId id="333"/>
            <p14:sldId id="334"/>
            <p14:sldId id="335"/>
            <p14:sldId id="360"/>
          </p14:sldIdLst>
        </p14:section>
        <p14:section name="Part 3" id="{9A1D7414-711B-434C-B1CE-8CB55CC860B5}">
          <p14:sldIdLst>
            <p14:sldId id="344"/>
            <p14:sldId id="352"/>
            <p14:sldId id="354"/>
            <p14:sldId id="355"/>
            <p14:sldId id="356"/>
            <p14:sldId id="357"/>
            <p14:sldId id="358"/>
            <p14:sldId id="345"/>
            <p14:sldId id="346"/>
            <p14:sldId id="347"/>
            <p14:sldId id="348"/>
            <p14:sldId id="349"/>
            <p14:sldId id="353"/>
            <p14:sldId id="359"/>
            <p14:sldId id="350"/>
          </p14:sldIdLst>
        </p14:section>
        <p14:section name="Sezione senza titolo" id="{3E86DC8B-AD70-47CC-B507-2999F721DD7A}">
          <p14:sldIdLst>
            <p14:sldId id="316"/>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43D3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B3BA19-AF61-DAB4-AF6B-0CC4068C1DE8}" v="11" dt="2025-11-10T07:16:46.517"/>
    <p1510:client id="{0B67F8BA-8951-1DE5-D46B-15F559C49E6E}" v="32" dt="2025-11-09T11:14:06.453"/>
    <p1510:client id="{31555D65-F250-8922-56BC-DE2BBAF764AB}" v="11" dt="2025-11-10T07:25:42.23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6" d="100"/>
          <a:sy n="56" d="100"/>
        </p:scale>
        <p:origin x="1508"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microsoft.com/office/2016/11/relationships/changesInfo" Target="changesInfos/changesInfo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presProps" Target="presProps.xml"/><Relationship Id="rId35"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rancesco Costantini" userId="S::francesco.costantini@uniud.it::e69a9a47-a5b7-4d5b-b086-3ffd40646e61" providerId="AD" clId="Web-{EE4C764A-0B1F-150F-F958-37D1AA71134D}"/>
    <pc:docChg chg="addSld modSld sldOrd modSection">
      <pc:chgData name="Francesco Costantini" userId="S::francesco.costantini@uniud.it::e69a9a47-a5b7-4d5b-b086-3ffd40646e61" providerId="AD" clId="Web-{EE4C764A-0B1F-150F-F958-37D1AA71134D}" dt="2025-11-05T20:38:33.323" v="330" actId="20577"/>
      <pc:docMkLst>
        <pc:docMk/>
      </pc:docMkLst>
      <pc:sldChg chg="delSp modSp">
        <pc:chgData name="Francesco Costantini" userId="S::francesco.costantini@uniud.it::e69a9a47-a5b7-4d5b-b086-3ffd40646e61" providerId="AD" clId="Web-{EE4C764A-0B1F-150F-F958-37D1AA71134D}" dt="2025-11-05T20:21:08.729" v="17" actId="20577"/>
        <pc:sldMkLst>
          <pc:docMk/>
          <pc:sldMk cId="246332014" sldId="330"/>
        </pc:sldMkLst>
        <pc:spChg chg="mod">
          <ac:chgData name="Francesco Costantini" userId="S::francesco.costantini@uniud.it::e69a9a47-a5b7-4d5b-b086-3ffd40646e61" providerId="AD" clId="Web-{EE4C764A-0B1F-150F-F958-37D1AA71134D}" dt="2025-11-05T20:21:08.729" v="17" actId="20577"/>
          <ac:spMkLst>
            <pc:docMk/>
            <pc:sldMk cId="246332014" sldId="330"/>
            <ac:spMk id="3" creationId="{871DE123-0902-42FA-882D-B79F97F668FA}"/>
          </ac:spMkLst>
        </pc:spChg>
      </pc:sldChg>
      <pc:sldChg chg="modSp add replId">
        <pc:chgData name="Francesco Costantini" userId="S::francesco.costantini@uniud.it::e69a9a47-a5b7-4d5b-b086-3ffd40646e61" providerId="AD" clId="Web-{EE4C764A-0B1F-150F-F958-37D1AA71134D}" dt="2025-11-05T20:22:39.715" v="54" actId="20577"/>
        <pc:sldMkLst>
          <pc:docMk/>
          <pc:sldMk cId="2575082192" sldId="337"/>
        </pc:sldMkLst>
        <pc:spChg chg="mod">
          <ac:chgData name="Francesco Costantini" userId="S::francesco.costantini@uniud.it::e69a9a47-a5b7-4d5b-b086-3ffd40646e61" providerId="AD" clId="Web-{EE4C764A-0B1F-150F-F958-37D1AA71134D}" dt="2025-11-05T20:22:39.715" v="54" actId="20577"/>
          <ac:spMkLst>
            <pc:docMk/>
            <pc:sldMk cId="2575082192" sldId="337"/>
            <ac:spMk id="3" creationId="{DF335E9C-0E4D-E4F6-4AD0-51FC181825F4}"/>
          </ac:spMkLst>
        </pc:spChg>
      </pc:sldChg>
      <pc:sldChg chg="modSp add replId">
        <pc:chgData name="Francesco Costantini" userId="S::francesco.costantini@uniud.it::e69a9a47-a5b7-4d5b-b086-3ffd40646e61" providerId="AD" clId="Web-{EE4C764A-0B1F-150F-F958-37D1AA71134D}" dt="2025-11-05T20:25:06.735" v="96" actId="20577"/>
        <pc:sldMkLst>
          <pc:docMk/>
          <pc:sldMk cId="4268472773" sldId="338"/>
        </pc:sldMkLst>
        <pc:spChg chg="mod">
          <ac:chgData name="Francesco Costantini" userId="S::francesco.costantini@uniud.it::e69a9a47-a5b7-4d5b-b086-3ffd40646e61" providerId="AD" clId="Web-{EE4C764A-0B1F-150F-F958-37D1AA71134D}" dt="2025-11-05T20:25:06.735" v="96" actId="20577"/>
          <ac:spMkLst>
            <pc:docMk/>
            <pc:sldMk cId="4268472773" sldId="338"/>
            <ac:spMk id="3" creationId="{359F4011-8B3B-C5D6-6905-D7238071954D}"/>
          </ac:spMkLst>
        </pc:spChg>
      </pc:sldChg>
      <pc:sldChg chg="modSp add replId">
        <pc:chgData name="Francesco Costantini" userId="S::francesco.costantini@uniud.it::e69a9a47-a5b7-4d5b-b086-3ffd40646e61" providerId="AD" clId="Web-{EE4C764A-0B1F-150F-F958-37D1AA71134D}" dt="2025-11-05T20:38:33.323" v="330" actId="20577"/>
        <pc:sldMkLst>
          <pc:docMk/>
          <pc:sldMk cId="2844186532" sldId="339"/>
        </pc:sldMkLst>
        <pc:spChg chg="mod">
          <ac:chgData name="Francesco Costantini" userId="S::francesco.costantini@uniud.it::e69a9a47-a5b7-4d5b-b086-3ffd40646e61" providerId="AD" clId="Web-{EE4C764A-0B1F-150F-F958-37D1AA71134D}" dt="2025-11-05T20:38:33.323" v="330" actId="20577"/>
          <ac:spMkLst>
            <pc:docMk/>
            <pc:sldMk cId="2844186532" sldId="339"/>
            <ac:spMk id="3" creationId="{561F8B2F-7EB0-366F-B225-3F0C8293AB5F}"/>
          </ac:spMkLst>
        </pc:spChg>
      </pc:sldChg>
      <pc:sldChg chg="add replId">
        <pc:chgData name="Francesco Costantini" userId="S::francesco.costantini@uniud.it::e69a9a47-a5b7-4d5b-b086-3ffd40646e61" providerId="AD" clId="Web-{EE4C764A-0B1F-150F-F958-37D1AA71134D}" dt="2025-11-05T20:28:12.490" v="171"/>
        <pc:sldMkLst>
          <pc:docMk/>
          <pc:sldMk cId="3646290662" sldId="340"/>
        </pc:sldMkLst>
      </pc:sldChg>
    </pc:docChg>
  </pc:docChgLst>
  <pc:docChgLst>
    <pc:chgData name="Francesco Costantini" userId="S::francesco.costantini@uniud.it::e69a9a47-a5b7-4d5b-b086-3ffd40646e61" providerId="AD" clId="Web-{90FF515E-7B45-CE1D-FD59-ED3E4F5E13FE}"/>
    <pc:docChg chg="modSld">
      <pc:chgData name="Francesco Costantini" userId="S::francesco.costantini@uniud.it::e69a9a47-a5b7-4d5b-b086-3ffd40646e61" providerId="AD" clId="Web-{90FF515E-7B45-CE1D-FD59-ED3E4F5E13FE}" dt="2025-11-07T08:33:23.398" v="3" actId="14100"/>
      <pc:docMkLst>
        <pc:docMk/>
      </pc:docMkLst>
      <pc:sldChg chg="modSp">
        <pc:chgData name="Francesco Costantini" userId="S::francesco.costantini@uniud.it::e69a9a47-a5b7-4d5b-b086-3ffd40646e61" providerId="AD" clId="Web-{90FF515E-7B45-CE1D-FD59-ED3E4F5E13FE}" dt="2025-11-07T08:33:23.398" v="3" actId="14100"/>
        <pc:sldMkLst>
          <pc:docMk/>
          <pc:sldMk cId="3629844946" sldId="329"/>
        </pc:sldMkLst>
        <pc:grpChg chg="mod">
          <ac:chgData name="Francesco Costantini" userId="S::francesco.costantini@uniud.it::e69a9a47-a5b7-4d5b-b086-3ffd40646e61" providerId="AD" clId="Web-{90FF515E-7B45-CE1D-FD59-ED3E4F5E13FE}" dt="2025-11-07T08:32:47.101" v="2" actId="1076"/>
          <ac:grpSpMkLst>
            <pc:docMk/>
            <pc:sldMk cId="3629844946" sldId="329"/>
            <ac:grpSpMk id="6" creationId="{F93ABE7F-09B0-4CFA-BE71-DECFFE2F4F15}"/>
          </ac:grpSpMkLst>
        </pc:grpChg>
        <pc:picChg chg="mod">
          <ac:chgData name="Francesco Costantini" userId="S::francesco.costantini@uniud.it::e69a9a47-a5b7-4d5b-b086-3ffd40646e61" providerId="AD" clId="Web-{90FF515E-7B45-CE1D-FD59-ED3E4F5E13FE}" dt="2025-11-07T08:33:23.398" v="3" actId="14100"/>
          <ac:picMkLst>
            <pc:docMk/>
            <pc:sldMk cId="3629844946" sldId="329"/>
            <ac:picMk id="8" creationId="{00000000-0000-0000-0000-000000000000}"/>
          </ac:picMkLst>
        </pc:picChg>
      </pc:sldChg>
    </pc:docChg>
  </pc:docChgLst>
  <pc:docChgLst>
    <pc:chgData name="Eleonora Gallitelli" userId="S::eleonora.gallitelli@uniud.it::9df8ca96-27ab-474a-a442-d5d163150ddc" providerId="AD" clId="Web-{AA7A130D-6F5C-0FBB-9DFE-19349D218902}"/>
    <pc:docChg chg="modSld">
      <pc:chgData name="Eleonora Gallitelli" userId="S::eleonora.gallitelli@uniud.it::9df8ca96-27ab-474a-a442-d5d163150ddc" providerId="AD" clId="Web-{AA7A130D-6F5C-0FBB-9DFE-19349D218902}" dt="2025-11-06T07:23:14.167" v="1" actId="20577"/>
      <pc:docMkLst>
        <pc:docMk/>
      </pc:docMkLst>
      <pc:sldChg chg="modSp">
        <pc:chgData name="Eleonora Gallitelli" userId="S::eleonora.gallitelli@uniud.it::9df8ca96-27ab-474a-a442-d5d163150ddc" providerId="AD" clId="Web-{AA7A130D-6F5C-0FBB-9DFE-19349D218902}" dt="2025-11-06T07:23:14.167" v="1" actId="20577"/>
        <pc:sldMkLst>
          <pc:docMk/>
          <pc:sldMk cId="3646290662" sldId="340"/>
        </pc:sldMkLst>
        <pc:spChg chg="mod">
          <ac:chgData name="Eleonora Gallitelli" userId="S::eleonora.gallitelli@uniud.it::9df8ca96-27ab-474a-a442-d5d163150ddc" providerId="AD" clId="Web-{AA7A130D-6F5C-0FBB-9DFE-19349D218902}" dt="2025-11-06T07:23:14.167" v="1" actId="20577"/>
          <ac:spMkLst>
            <pc:docMk/>
            <pc:sldMk cId="3646290662" sldId="340"/>
            <ac:spMk id="3" creationId="{8BAD3D41-F563-5FC1-7935-DBD1257DC55A}"/>
          </ac:spMkLst>
        </pc:spChg>
      </pc:sldChg>
    </pc:docChg>
  </pc:docChgLst>
  <pc:docChgLst>
    <pc:chgData name="Eleonora Gallitelli" userId="S::eleonora.gallitelli@uniud.it::9df8ca96-27ab-474a-a442-d5d163150ddc" providerId="AD" clId="Web-{286F2C44-B19C-7121-A3F9-C628AE88D0D1}"/>
    <pc:docChg chg="addSld delSld modSld addSection delSection modSection">
      <pc:chgData name="Eleonora Gallitelli" userId="S::eleonora.gallitelli@uniud.it::9df8ca96-27ab-474a-a442-d5d163150ddc" providerId="AD" clId="Web-{286F2C44-B19C-7121-A3F9-C628AE88D0D1}" dt="2025-11-07T11:19:43.101" v="214" actId="20577"/>
      <pc:docMkLst>
        <pc:docMk/>
      </pc:docMkLst>
      <pc:sldChg chg="addSp delSp modSp">
        <pc:chgData name="Eleonora Gallitelli" userId="S::eleonora.gallitelli@uniud.it::9df8ca96-27ab-474a-a442-d5d163150ddc" providerId="AD" clId="Web-{286F2C44-B19C-7121-A3F9-C628AE88D0D1}" dt="2025-11-07T11:04:56.317" v="74"/>
        <pc:sldMkLst>
          <pc:docMk/>
          <pc:sldMk cId="3604321243" sldId="319"/>
        </pc:sldMkLst>
        <pc:spChg chg="mod">
          <ac:chgData name="Eleonora Gallitelli" userId="S::eleonora.gallitelli@uniud.it::9df8ca96-27ab-474a-a442-d5d163150ddc" providerId="AD" clId="Web-{286F2C44-B19C-7121-A3F9-C628AE88D0D1}" dt="2025-11-07T07:55:17.503" v="8" actId="20577"/>
          <ac:spMkLst>
            <pc:docMk/>
            <pc:sldMk cId="3604321243" sldId="319"/>
            <ac:spMk id="7" creationId="{1ECB4383-2611-4E9C-9162-410544ED70EF}"/>
          </ac:spMkLst>
        </pc:spChg>
        <pc:spChg chg="mod">
          <ac:chgData name="Eleonora Gallitelli" userId="S::eleonora.gallitelli@uniud.it::9df8ca96-27ab-474a-a442-d5d163150ddc" providerId="AD" clId="Web-{286F2C44-B19C-7121-A3F9-C628AE88D0D1}" dt="2025-11-07T07:56:10.754" v="63" actId="20577"/>
          <ac:spMkLst>
            <pc:docMk/>
            <pc:sldMk cId="3604321243" sldId="319"/>
            <ac:spMk id="8" creationId="{52EE5500-5F95-4CF9-A7A3-2FA75FCF697D}"/>
          </ac:spMkLst>
        </pc:spChg>
      </pc:sldChg>
      <pc:sldChg chg="addSp delSp modSp">
        <pc:chgData name="Eleonora Gallitelli" userId="S::eleonora.gallitelli@uniud.it::9df8ca96-27ab-474a-a442-d5d163150ddc" providerId="AD" clId="Web-{286F2C44-B19C-7121-A3F9-C628AE88D0D1}" dt="2025-11-07T10:26:41.391" v="68"/>
        <pc:sldMkLst>
          <pc:docMk/>
          <pc:sldMk cId="1896996434" sldId="335"/>
        </pc:sldMkLst>
      </pc:sldChg>
      <pc:sldChg chg="modSp new">
        <pc:chgData name="Eleonora Gallitelli" userId="S::eleonora.gallitelli@uniud.it::9df8ca96-27ab-474a-a442-d5d163150ddc" providerId="AD" clId="Web-{286F2C44-B19C-7121-A3F9-C628AE88D0D1}" dt="2025-11-07T11:05:44.428" v="86" actId="1076"/>
        <pc:sldMkLst>
          <pc:docMk/>
          <pc:sldMk cId="1826813002" sldId="343"/>
        </pc:sldMkLst>
        <pc:spChg chg="mod">
          <ac:chgData name="Eleonora Gallitelli" userId="S::eleonora.gallitelli@uniud.it::9df8ca96-27ab-474a-a442-d5d163150ddc" providerId="AD" clId="Web-{286F2C44-B19C-7121-A3F9-C628AE88D0D1}" dt="2025-11-07T11:05:27.772" v="77" actId="1076"/>
          <ac:spMkLst>
            <pc:docMk/>
            <pc:sldMk cId="1826813002" sldId="343"/>
            <ac:spMk id="2" creationId="{07A8EAFB-8EF5-ED7D-044B-CB5525AC4BF2}"/>
          </ac:spMkLst>
        </pc:spChg>
        <pc:spChg chg="mod">
          <ac:chgData name="Eleonora Gallitelli" userId="S::eleonora.gallitelli@uniud.it::9df8ca96-27ab-474a-a442-d5d163150ddc" providerId="AD" clId="Web-{286F2C44-B19C-7121-A3F9-C628AE88D0D1}" dt="2025-11-07T11:05:44.428" v="86" actId="1076"/>
          <ac:spMkLst>
            <pc:docMk/>
            <pc:sldMk cId="1826813002" sldId="343"/>
            <ac:spMk id="3" creationId="{B21A4614-1CBC-1C0D-008A-DF4400471898}"/>
          </ac:spMkLst>
        </pc:spChg>
      </pc:sldChg>
      <pc:sldChg chg="modSp new">
        <pc:chgData name="Eleonora Gallitelli" userId="S::eleonora.gallitelli@uniud.it::9df8ca96-27ab-474a-a442-d5d163150ddc" providerId="AD" clId="Web-{286F2C44-B19C-7121-A3F9-C628AE88D0D1}" dt="2025-11-07T11:13:28.884" v="198" actId="20577"/>
        <pc:sldMkLst>
          <pc:docMk/>
          <pc:sldMk cId="1767927783" sldId="344"/>
        </pc:sldMkLst>
        <pc:spChg chg="mod">
          <ac:chgData name="Eleonora Gallitelli" userId="S::eleonora.gallitelli@uniud.it::9df8ca96-27ab-474a-a442-d5d163150ddc" providerId="AD" clId="Web-{286F2C44-B19C-7121-A3F9-C628AE88D0D1}" dt="2025-11-07T11:06:01.773" v="89" actId="20577"/>
          <ac:spMkLst>
            <pc:docMk/>
            <pc:sldMk cId="1767927783" sldId="344"/>
            <ac:spMk id="2" creationId="{812402DB-C7B1-75B6-08D2-20FE9B872A54}"/>
          </ac:spMkLst>
        </pc:spChg>
        <pc:spChg chg="mod">
          <ac:chgData name="Eleonora Gallitelli" userId="S::eleonora.gallitelli@uniud.it::9df8ca96-27ab-474a-a442-d5d163150ddc" providerId="AD" clId="Web-{286F2C44-B19C-7121-A3F9-C628AE88D0D1}" dt="2025-11-07T11:13:28.884" v="198" actId="20577"/>
          <ac:spMkLst>
            <pc:docMk/>
            <pc:sldMk cId="1767927783" sldId="344"/>
            <ac:spMk id="3" creationId="{A7A27631-60B2-661C-F644-A6A221688710}"/>
          </ac:spMkLst>
        </pc:spChg>
      </pc:sldChg>
      <pc:sldChg chg="addSp delSp modSp new">
        <pc:chgData name="Eleonora Gallitelli" userId="S::eleonora.gallitelli@uniud.it::9df8ca96-27ab-474a-a442-d5d163150ddc" providerId="AD" clId="Web-{286F2C44-B19C-7121-A3F9-C628AE88D0D1}" dt="2025-11-07T11:19:22.585" v="210" actId="1076"/>
        <pc:sldMkLst>
          <pc:docMk/>
          <pc:sldMk cId="700183790" sldId="345"/>
        </pc:sldMkLst>
        <pc:spChg chg="mod">
          <ac:chgData name="Eleonora Gallitelli" userId="S::eleonora.gallitelli@uniud.it::9df8ca96-27ab-474a-a442-d5d163150ddc" providerId="AD" clId="Web-{286F2C44-B19C-7121-A3F9-C628AE88D0D1}" dt="2025-11-07T11:19:17.163" v="209" actId="20577"/>
          <ac:spMkLst>
            <pc:docMk/>
            <pc:sldMk cId="700183790" sldId="345"/>
            <ac:spMk id="2" creationId="{F55AF7A1-7E84-930D-1AC7-EC75B273185E}"/>
          </ac:spMkLst>
        </pc:spChg>
        <pc:spChg chg="add del mod">
          <ac:chgData name="Eleonora Gallitelli" userId="S::eleonora.gallitelli@uniud.it::9df8ca96-27ab-474a-a442-d5d163150ddc" providerId="AD" clId="Web-{286F2C44-B19C-7121-A3F9-C628AE88D0D1}" dt="2025-11-07T11:19:22.585" v="210" actId="1076"/>
          <ac:spMkLst>
            <pc:docMk/>
            <pc:sldMk cId="700183790" sldId="345"/>
            <ac:spMk id="3" creationId="{B2ADB56C-4DB2-0DD7-973D-A86421633377}"/>
          </ac:spMkLst>
        </pc:spChg>
      </pc:sldChg>
      <pc:sldChg chg="modSp new">
        <pc:chgData name="Eleonora Gallitelli" userId="S::eleonora.gallitelli@uniud.it::9df8ca96-27ab-474a-a442-d5d163150ddc" providerId="AD" clId="Web-{286F2C44-B19C-7121-A3F9-C628AE88D0D1}" dt="2025-11-07T11:19:43.101" v="214" actId="20577"/>
        <pc:sldMkLst>
          <pc:docMk/>
          <pc:sldMk cId="2291887410" sldId="346"/>
        </pc:sldMkLst>
        <pc:spChg chg="mod">
          <ac:chgData name="Eleonora Gallitelli" userId="S::eleonora.gallitelli@uniud.it::9df8ca96-27ab-474a-a442-d5d163150ddc" providerId="AD" clId="Web-{286F2C44-B19C-7121-A3F9-C628AE88D0D1}" dt="2025-11-07T11:19:43.101" v="214" actId="20577"/>
          <ac:spMkLst>
            <pc:docMk/>
            <pc:sldMk cId="2291887410" sldId="346"/>
            <ac:spMk id="2" creationId="{F0CB33CA-C790-B321-5FC3-DDD03B97B308}"/>
          </ac:spMkLst>
        </pc:spChg>
        <pc:spChg chg="mod">
          <ac:chgData name="Eleonora Gallitelli" userId="S::eleonora.gallitelli@uniud.it::9df8ca96-27ab-474a-a442-d5d163150ddc" providerId="AD" clId="Web-{286F2C44-B19C-7121-A3F9-C628AE88D0D1}" dt="2025-11-07T11:13:50.400" v="202" actId="20577"/>
          <ac:spMkLst>
            <pc:docMk/>
            <pc:sldMk cId="2291887410" sldId="346"/>
            <ac:spMk id="3" creationId="{10648DA7-453A-404A-12C8-6127A4AEA1B5}"/>
          </ac:spMkLst>
        </pc:spChg>
      </pc:sldChg>
      <pc:sldChg chg="modSp new">
        <pc:chgData name="Eleonora Gallitelli" userId="S::eleonora.gallitelli@uniud.it::9df8ca96-27ab-474a-a442-d5d163150ddc" providerId="AD" clId="Web-{286F2C44-B19C-7121-A3F9-C628AE88D0D1}" dt="2025-11-07T11:13:57.338" v="205" actId="20577"/>
        <pc:sldMkLst>
          <pc:docMk/>
          <pc:sldMk cId="1919747845" sldId="347"/>
        </pc:sldMkLst>
        <pc:spChg chg="mod">
          <ac:chgData name="Eleonora Gallitelli" userId="S::eleonora.gallitelli@uniud.it::9df8ca96-27ab-474a-a442-d5d163150ddc" providerId="AD" clId="Web-{286F2C44-B19C-7121-A3F9-C628AE88D0D1}" dt="2025-11-07T11:09:02.467" v="139" actId="20577"/>
          <ac:spMkLst>
            <pc:docMk/>
            <pc:sldMk cId="1919747845" sldId="347"/>
            <ac:spMk id="2" creationId="{48A61147-DF08-AAD6-DA70-1BBD26692DD6}"/>
          </ac:spMkLst>
        </pc:spChg>
        <pc:spChg chg="mod">
          <ac:chgData name="Eleonora Gallitelli" userId="S::eleonora.gallitelli@uniud.it::9df8ca96-27ab-474a-a442-d5d163150ddc" providerId="AD" clId="Web-{286F2C44-B19C-7121-A3F9-C628AE88D0D1}" dt="2025-11-07T11:13:57.338" v="205" actId="20577"/>
          <ac:spMkLst>
            <pc:docMk/>
            <pc:sldMk cId="1919747845" sldId="347"/>
            <ac:spMk id="3" creationId="{FCA77B2A-983A-AF76-5321-222C8AE6B244}"/>
          </ac:spMkLst>
        </pc:spChg>
      </pc:sldChg>
      <pc:sldChg chg="modSp new">
        <pc:chgData name="Eleonora Gallitelli" userId="S::eleonora.gallitelli@uniud.it::9df8ca96-27ab-474a-a442-d5d163150ddc" providerId="AD" clId="Web-{286F2C44-B19C-7121-A3F9-C628AE88D0D1}" dt="2025-11-07T11:10:01.860" v="162" actId="20577"/>
        <pc:sldMkLst>
          <pc:docMk/>
          <pc:sldMk cId="796578309" sldId="348"/>
        </pc:sldMkLst>
        <pc:spChg chg="mod">
          <ac:chgData name="Eleonora Gallitelli" userId="S::eleonora.gallitelli@uniud.it::9df8ca96-27ab-474a-a442-d5d163150ddc" providerId="AD" clId="Web-{286F2C44-B19C-7121-A3F9-C628AE88D0D1}" dt="2025-11-07T11:09:47.219" v="157" actId="20577"/>
          <ac:spMkLst>
            <pc:docMk/>
            <pc:sldMk cId="796578309" sldId="348"/>
            <ac:spMk id="2" creationId="{71B9D373-A4E2-5BA2-4E4B-896019094796}"/>
          </ac:spMkLst>
        </pc:spChg>
        <pc:spChg chg="mod">
          <ac:chgData name="Eleonora Gallitelli" userId="S::eleonora.gallitelli@uniud.it::9df8ca96-27ab-474a-a442-d5d163150ddc" providerId="AD" clId="Web-{286F2C44-B19C-7121-A3F9-C628AE88D0D1}" dt="2025-11-07T11:10:01.860" v="162" actId="20577"/>
          <ac:spMkLst>
            <pc:docMk/>
            <pc:sldMk cId="796578309" sldId="348"/>
            <ac:spMk id="3" creationId="{6B559793-1EDA-595D-565A-E1E17408BA01}"/>
          </ac:spMkLst>
        </pc:spChg>
      </pc:sldChg>
      <pc:sldChg chg="modSp new">
        <pc:chgData name="Eleonora Gallitelli" userId="S::eleonora.gallitelli@uniud.it::9df8ca96-27ab-474a-a442-d5d163150ddc" providerId="AD" clId="Web-{286F2C44-B19C-7121-A3F9-C628AE88D0D1}" dt="2025-11-07T11:14:14.386" v="208" actId="20577"/>
        <pc:sldMkLst>
          <pc:docMk/>
          <pc:sldMk cId="994907550" sldId="349"/>
        </pc:sldMkLst>
        <pc:spChg chg="mod">
          <ac:chgData name="Eleonora Gallitelli" userId="S::eleonora.gallitelli@uniud.it::9df8ca96-27ab-474a-a442-d5d163150ddc" providerId="AD" clId="Web-{286F2C44-B19C-7121-A3F9-C628AE88D0D1}" dt="2025-11-07T11:10:27.017" v="170" actId="20577"/>
          <ac:spMkLst>
            <pc:docMk/>
            <pc:sldMk cId="994907550" sldId="349"/>
            <ac:spMk id="2" creationId="{B82D5AED-88A6-B986-9C34-7FFA67B51AB6}"/>
          </ac:spMkLst>
        </pc:spChg>
        <pc:spChg chg="mod">
          <ac:chgData name="Eleonora Gallitelli" userId="S::eleonora.gallitelli@uniud.it::9df8ca96-27ab-474a-a442-d5d163150ddc" providerId="AD" clId="Web-{286F2C44-B19C-7121-A3F9-C628AE88D0D1}" dt="2025-11-07T11:14:14.386" v="208" actId="20577"/>
          <ac:spMkLst>
            <pc:docMk/>
            <pc:sldMk cId="994907550" sldId="349"/>
            <ac:spMk id="3" creationId="{7613D741-02B0-3195-C606-EDCB83A10C31}"/>
          </ac:spMkLst>
        </pc:spChg>
      </pc:sldChg>
      <pc:sldChg chg="modSp new">
        <pc:chgData name="Eleonora Gallitelli" userId="S::eleonora.gallitelli@uniud.it::9df8ca96-27ab-474a-a442-d5d163150ddc" providerId="AD" clId="Web-{286F2C44-B19C-7121-A3F9-C628AE88D0D1}" dt="2025-11-07T11:11:19.097" v="189" actId="20577"/>
        <pc:sldMkLst>
          <pc:docMk/>
          <pc:sldMk cId="789348959" sldId="350"/>
        </pc:sldMkLst>
        <pc:spChg chg="mod">
          <ac:chgData name="Eleonora Gallitelli" userId="S::eleonora.gallitelli@uniud.it::9df8ca96-27ab-474a-a442-d5d163150ddc" providerId="AD" clId="Web-{286F2C44-B19C-7121-A3F9-C628AE88D0D1}" dt="2025-11-07T11:11:05.894" v="182" actId="20577"/>
          <ac:spMkLst>
            <pc:docMk/>
            <pc:sldMk cId="789348959" sldId="350"/>
            <ac:spMk id="2" creationId="{BFF341C1-4FBC-A196-4F1B-4081C7DF6E65}"/>
          </ac:spMkLst>
        </pc:spChg>
        <pc:spChg chg="mod">
          <ac:chgData name="Eleonora Gallitelli" userId="S::eleonora.gallitelli@uniud.it::9df8ca96-27ab-474a-a442-d5d163150ddc" providerId="AD" clId="Web-{286F2C44-B19C-7121-A3F9-C628AE88D0D1}" dt="2025-11-07T11:11:19.097" v="189" actId="20577"/>
          <ac:spMkLst>
            <pc:docMk/>
            <pc:sldMk cId="789348959" sldId="350"/>
            <ac:spMk id="3" creationId="{3A08B1A5-774D-C2EB-FBE9-277562ED8CBF}"/>
          </ac:spMkLst>
        </pc:spChg>
      </pc:sldChg>
    </pc:docChg>
  </pc:docChgLst>
  <pc:docChgLst>
    <pc:chgData name="Emanuela Li Destri" userId="S::emanuela.lidestri@uniud.it::6f75ee28-ba0c-475d-9c74-10a2624e8fc7" providerId="AD" clId="Web-{ABCF839B-907E-198E-3493-F798A35BAC2E}"/>
    <pc:docChg chg="addSld modSld modSection">
      <pc:chgData name="Emanuela Li Destri" userId="S::emanuela.lidestri@uniud.it::6f75ee28-ba0c-475d-9c74-10a2624e8fc7" providerId="AD" clId="Web-{ABCF839B-907E-198E-3493-F798A35BAC2E}" dt="2025-11-05T19:10:07.059" v="254" actId="1076"/>
      <pc:docMkLst>
        <pc:docMk/>
      </pc:docMkLst>
      <pc:sldChg chg="modSp add replId">
        <pc:chgData name="Emanuela Li Destri" userId="S::emanuela.lidestri@uniud.it::6f75ee28-ba0c-475d-9c74-10a2624e8fc7" providerId="AD" clId="Web-{ABCF839B-907E-198E-3493-F798A35BAC2E}" dt="2025-11-05T18:58:34.097" v="165" actId="20577"/>
        <pc:sldMkLst>
          <pc:docMk/>
          <pc:sldMk cId="2648663131" sldId="331"/>
        </pc:sldMkLst>
        <pc:spChg chg="mod">
          <ac:chgData name="Emanuela Li Destri" userId="S::emanuela.lidestri@uniud.it::6f75ee28-ba0c-475d-9c74-10a2624e8fc7" providerId="AD" clId="Web-{ABCF839B-907E-198E-3493-F798A35BAC2E}" dt="2025-11-05T18:46:46.166" v="19" actId="1076"/>
          <ac:spMkLst>
            <pc:docMk/>
            <pc:sldMk cId="2648663131" sldId="331"/>
            <ac:spMk id="2" creationId="{EA6CDB88-0935-4A4F-83CE-D46FD1B9FF64}"/>
          </ac:spMkLst>
        </pc:spChg>
        <pc:spChg chg="mod">
          <ac:chgData name="Emanuela Li Destri" userId="S::emanuela.lidestri@uniud.it::6f75ee28-ba0c-475d-9c74-10a2624e8fc7" providerId="AD" clId="Web-{ABCF839B-907E-198E-3493-F798A35BAC2E}" dt="2025-11-05T18:58:34.097" v="165" actId="20577"/>
          <ac:spMkLst>
            <pc:docMk/>
            <pc:sldMk cId="2648663131" sldId="331"/>
            <ac:spMk id="3" creationId="{E79A2F4A-EE8D-22CE-5C07-D18571E655B8}"/>
          </ac:spMkLst>
        </pc:spChg>
      </pc:sldChg>
      <pc:sldChg chg="modSp add replId">
        <pc:chgData name="Emanuela Li Destri" userId="S::emanuela.lidestri@uniud.it::6f75ee28-ba0c-475d-9c74-10a2624e8fc7" providerId="AD" clId="Web-{ABCF839B-907E-198E-3493-F798A35BAC2E}" dt="2025-11-05T18:59:48.599" v="172" actId="20577"/>
        <pc:sldMkLst>
          <pc:docMk/>
          <pc:sldMk cId="582564720" sldId="332"/>
        </pc:sldMkLst>
        <pc:spChg chg="mod">
          <ac:chgData name="Emanuela Li Destri" userId="S::emanuela.lidestri@uniud.it::6f75ee28-ba0c-475d-9c74-10a2624e8fc7" providerId="AD" clId="Web-{ABCF839B-907E-198E-3493-F798A35BAC2E}" dt="2025-11-05T18:47:37.855" v="24" actId="20577"/>
          <ac:spMkLst>
            <pc:docMk/>
            <pc:sldMk cId="582564720" sldId="332"/>
            <ac:spMk id="2" creationId="{AA29E887-87F1-DDD1-41A7-532B95629426}"/>
          </ac:spMkLst>
        </pc:spChg>
        <pc:spChg chg="mod">
          <ac:chgData name="Emanuela Li Destri" userId="S::emanuela.lidestri@uniud.it::6f75ee28-ba0c-475d-9c74-10a2624e8fc7" providerId="AD" clId="Web-{ABCF839B-907E-198E-3493-F798A35BAC2E}" dt="2025-11-05T18:59:48.599" v="172" actId="20577"/>
          <ac:spMkLst>
            <pc:docMk/>
            <pc:sldMk cId="582564720" sldId="332"/>
            <ac:spMk id="3" creationId="{C47A5BBE-2744-1F28-C697-6256D1254B5B}"/>
          </ac:spMkLst>
        </pc:spChg>
      </pc:sldChg>
      <pc:sldChg chg="modSp add replId">
        <pc:chgData name="Emanuela Li Destri" userId="S::emanuela.lidestri@uniud.it::6f75ee28-ba0c-475d-9c74-10a2624e8fc7" providerId="AD" clId="Web-{ABCF839B-907E-198E-3493-F798A35BAC2E}" dt="2025-11-05T19:10:07.059" v="254" actId="1076"/>
        <pc:sldMkLst>
          <pc:docMk/>
          <pc:sldMk cId="2041438283" sldId="333"/>
        </pc:sldMkLst>
        <pc:spChg chg="mod">
          <ac:chgData name="Emanuela Li Destri" userId="S::emanuela.lidestri@uniud.it::6f75ee28-ba0c-475d-9c74-10a2624e8fc7" providerId="AD" clId="Web-{ABCF839B-907E-198E-3493-F798A35BAC2E}" dt="2025-11-05T19:10:07.059" v="254" actId="1076"/>
          <ac:spMkLst>
            <pc:docMk/>
            <pc:sldMk cId="2041438283" sldId="333"/>
            <ac:spMk id="2" creationId="{B589E656-18A6-A31D-B81F-191160DA13AA}"/>
          </ac:spMkLst>
        </pc:spChg>
        <pc:spChg chg="mod">
          <ac:chgData name="Emanuela Li Destri" userId="S::emanuela.lidestri@uniud.it::6f75ee28-ba0c-475d-9c74-10a2624e8fc7" providerId="AD" clId="Web-{ABCF839B-907E-198E-3493-F798A35BAC2E}" dt="2025-11-05T19:10:05.294" v="253" actId="20577"/>
          <ac:spMkLst>
            <pc:docMk/>
            <pc:sldMk cId="2041438283" sldId="333"/>
            <ac:spMk id="3" creationId="{4C660819-BF49-DE4B-7EFF-5E1809AA948A}"/>
          </ac:spMkLst>
        </pc:spChg>
      </pc:sldChg>
      <pc:sldChg chg="modSp add replId">
        <pc:chgData name="Emanuela Li Destri" userId="S::emanuela.lidestri@uniud.it::6f75ee28-ba0c-475d-9c74-10a2624e8fc7" providerId="AD" clId="Web-{ABCF839B-907E-198E-3493-F798A35BAC2E}" dt="2025-11-05T19:04:20.766" v="210" actId="20577"/>
        <pc:sldMkLst>
          <pc:docMk/>
          <pc:sldMk cId="1995716442" sldId="334"/>
        </pc:sldMkLst>
        <pc:spChg chg="mod">
          <ac:chgData name="Emanuela Li Destri" userId="S::emanuela.lidestri@uniud.it::6f75ee28-ba0c-475d-9c74-10a2624e8fc7" providerId="AD" clId="Web-{ABCF839B-907E-198E-3493-F798A35BAC2E}" dt="2025-11-05T18:49:46.094" v="130" actId="20577"/>
          <ac:spMkLst>
            <pc:docMk/>
            <pc:sldMk cId="1995716442" sldId="334"/>
            <ac:spMk id="2" creationId="{EC55CE36-BE65-60FF-0D5C-B30B36D44584}"/>
          </ac:spMkLst>
        </pc:spChg>
        <pc:spChg chg="mod">
          <ac:chgData name="Emanuela Li Destri" userId="S::emanuela.lidestri@uniud.it::6f75ee28-ba0c-475d-9c74-10a2624e8fc7" providerId="AD" clId="Web-{ABCF839B-907E-198E-3493-F798A35BAC2E}" dt="2025-11-05T19:04:20.766" v="210" actId="20577"/>
          <ac:spMkLst>
            <pc:docMk/>
            <pc:sldMk cId="1995716442" sldId="334"/>
            <ac:spMk id="3" creationId="{48419246-7ADF-6E51-C598-8E7FDED3E0E9}"/>
          </ac:spMkLst>
        </pc:spChg>
      </pc:sldChg>
      <pc:sldChg chg="modSp add replId">
        <pc:chgData name="Emanuela Li Destri" userId="S::emanuela.lidestri@uniud.it::6f75ee28-ba0c-475d-9c74-10a2624e8fc7" providerId="AD" clId="Web-{ABCF839B-907E-198E-3493-F798A35BAC2E}" dt="2025-11-05T19:08:05.430" v="237" actId="20577"/>
        <pc:sldMkLst>
          <pc:docMk/>
          <pc:sldMk cId="1896996434" sldId="335"/>
        </pc:sldMkLst>
        <pc:spChg chg="mod">
          <ac:chgData name="Emanuela Li Destri" userId="S::emanuela.lidestri@uniud.it::6f75ee28-ba0c-475d-9c74-10a2624e8fc7" providerId="AD" clId="Web-{ABCF839B-907E-198E-3493-F798A35BAC2E}" dt="2025-11-05T19:08:05.430" v="237" actId="20577"/>
          <ac:spMkLst>
            <pc:docMk/>
            <pc:sldMk cId="1896996434" sldId="335"/>
            <ac:spMk id="2" creationId="{55DA02FF-B699-EA74-46AB-E953320250E0}"/>
          </ac:spMkLst>
        </pc:spChg>
        <pc:spChg chg="mod">
          <ac:chgData name="Emanuela Li Destri" userId="S::emanuela.lidestri@uniud.it::6f75ee28-ba0c-475d-9c74-10a2624e8fc7" providerId="AD" clId="Web-{ABCF839B-907E-198E-3493-F798A35BAC2E}" dt="2025-11-05T19:07:02.990" v="218" actId="20577"/>
          <ac:spMkLst>
            <pc:docMk/>
            <pc:sldMk cId="1896996434" sldId="335"/>
            <ac:spMk id="3" creationId="{D5C1E1C8-C64B-C6B5-B386-89A2A05ADC38}"/>
          </ac:spMkLst>
        </pc:spChg>
      </pc:sldChg>
    </pc:docChg>
  </pc:docChgLst>
  <pc:docChgLst>
    <pc:chgData name="Emanuela Li Destri" userId="S::emanuela.lidestri@uniud.it::6f75ee28-ba0c-475d-9c74-10a2624e8fc7" providerId="AD" clId="Web-{20C0A96F-CB90-7C37-1CCB-6FC4A748A16F}"/>
    <pc:docChg chg="modSld">
      <pc:chgData name="Emanuela Li Destri" userId="S::emanuela.lidestri@uniud.it::6f75ee28-ba0c-475d-9c74-10a2624e8fc7" providerId="AD" clId="Web-{20C0A96F-CB90-7C37-1CCB-6FC4A748A16F}" dt="2025-11-06T18:26:13.233" v="47" actId="20577"/>
      <pc:docMkLst>
        <pc:docMk/>
      </pc:docMkLst>
      <pc:sldChg chg="modSp">
        <pc:chgData name="Emanuela Li Destri" userId="S::emanuela.lidestri@uniud.it::6f75ee28-ba0c-475d-9c74-10a2624e8fc7" providerId="AD" clId="Web-{20C0A96F-CB90-7C37-1CCB-6FC4A748A16F}" dt="2025-11-06T18:26:13.233" v="47" actId="20577"/>
        <pc:sldMkLst>
          <pc:docMk/>
          <pc:sldMk cId="2648663131" sldId="331"/>
        </pc:sldMkLst>
        <pc:spChg chg="mod">
          <ac:chgData name="Emanuela Li Destri" userId="S::emanuela.lidestri@uniud.it::6f75ee28-ba0c-475d-9c74-10a2624e8fc7" providerId="AD" clId="Web-{20C0A96F-CB90-7C37-1CCB-6FC4A748A16F}" dt="2025-11-06T18:26:00.763" v="46" actId="20577"/>
          <ac:spMkLst>
            <pc:docMk/>
            <pc:sldMk cId="2648663131" sldId="331"/>
            <ac:spMk id="2" creationId="{EA6CDB88-0935-4A4F-83CE-D46FD1B9FF64}"/>
          </ac:spMkLst>
        </pc:spChg>
        <pc:spChg chg="mod">
          <ac:chgData name="Emanuela Li Destri" userId="S::emanuela.lidestri@uniud.it::6f75ee28-ba0c-475d-9c74-10a2624e8fc7" providerId="AD" clId="Web-{20C0A96F-CB90-7C37-1CCB-6FC4A748A16F}" dt="2025-11-06T18:26:13.233" v="47" actId="20577"/>
          <ac:spMkLst>
            <pc:docMk/>
            <pc:sldMk cId="2648663131" sldId="331"/>
            <ac:spMk id="3" creationId="{E79A2F4A-EE8D-22CE-5C07-D18571E655B8}"/>
          </ac:spMkLst>
        </pc:spChg>
      </pc:sldChg>
      <pc:sldChg chg="modSp">
        <pc:chgData name="Emanuela Li Destri" userId="S::emanuela.lidestri@uniud.it::6f75ee28-ba0c-475d-9c74-10a2624e8fc7" providerId="AD" clId="Web-{20C0A96F-CB90-7C37-1CCB-6FC4A748A16F}" dt="2025-11-06T18:25:09.478" v="35" actId="20577"/>
        <pc:sldMkLst>
          <pc:docMk/>
          <pc:sldMk cId="582564720" sldId="332"/>
        </pc:sldMkLst>
        <pc:spChg chg="mod">
          <ac:chgData name="Emanuela Li Destri" userId="S::emanuela.lidestri@uniud.it::6f75ee28-ba0c-475d-9c74-10a2624e8fc7" providerId="AD" clId="Web-{20C0A96F-CB90-7C37-1CCB-6FC4A748A16F}" dt="2025-11-06T18:25:09.478" v="35" actId="20577"/>
          <ac:spMkLst>
            <pc:docMk/>
            <pc:sldMk cId="582564720" sldId="332"/>
            <ac:spMk id="3" creationId="{C47A5BBE-2744-1F28-C697-6256D1254B5B}"/>
          </ac:spMkLst>
        </pc:spChg>
      </pc:sldChg>
      <pc:sldChg chg="modSp">
        <pc:chgData name="Emanuela Li Destri" userId="S::emanuela.lidestri@uniud.it::6f75ee28-ba0c-475d-9c74-10a2624e8fc7" providerId="AD" clId="Web-{20C0A96F-CB90-7C37-1CCB-6FC4A748A16F}" dt="2025-11-06T18:24:37.693" v="26" actId="20577"/>
        <pc:sldMkLst>
          <pc:docMk/>
          <pc:sldMk cId="2041438283" sldId="333"/>
        </pc:sldMkLst>
        <pc:spChg chg="mod">
          <ac:chgData name="Emanuela Li Destri" userId="S::emanuela.lidestri@uniud.it::6f75ee28-ba0c-475d-9c74-10a2624e8fc7" providerId="AD" clId="Web-{20C0A96F-CB90-7C37-1CCB-6FC4A748A16F}" dt="2025-11-06T18:24:37.693" v="26" actId="20577"/>
          <ac:spMkLst>
            <pc:docMk/>
            <pc:sldMk cId="2041438283" sldId="333"/>
            <ac:spMk id="3" creationId="{4C660819-BF49-DE4B-7EFF-5E1809AA948A}"/>
          </ac:spMkLst>
        </pc:spChg>
      </pc:sldChg>
      <pc:sldChg chg="modSp">
        <pc:chgData name="Emanuela Li Destri" userId="S::emanuela.lidestri@uniud.it::6f75ee28-ba0c-475d-9c74-10a2624e8fc7" providerId="AD" clId="Web-{20C0A96F-CB90-7C37-1CCB-6FC4A748A16F}" dt="2025-11-06T18:24:04.830" v="19" actId="20577"/>
        <pc:sldMkLst>
          <pc:docMk/>
          <pc:sldMk cId="1995716442" sldId="334"/>
        </pc:sldMkLst>
        <pc:spChg chg="mod">
          <ac:chgData name="Emanuela Li Destri" userId="S::emanuela.lidestri@uniud.it::6f75ee28-ba0c-475d-9c74-10a2624e8fc7" providerId="AD" clId="Web-{20C0A96F-CB90-7C37-1CCB-6FC4A748A16F}" dt="2025-11-06T18:24:04.830" v="19" actId="20577"/>
          <ac:spMkLst>
            <pc:docMk/>
            <pc:sldMk cId="1995716442" sldId="334"/>
            <ac:spMk id="3" creationId="{48419246-7ADF-6E51-C598-8E7FDED3E0E9}"/>
          </ac:spMkLst>
        </pc:spChg>
      </pc:sldChg>
      <pc:sldChg chg="modSp">
        <pc:chgData name="Emanuela Li Destri" userId="S::emanuela.lidestri@uniud.it::6f75ee28-ba0c-475d-9c74-10a2624e8fc7" providerId="AD" clId="Web-{20C0A96F-CB90-7C37-1CCB-6FC4A748A16F}" dt="2025-11-06T18:24:12.659" v="20" actId="20577"/>
        <pc:sldMkLst>
          <pc:docMk/>
          <pc:sldMk cId="1896996434" sldId="335"/>
        </pc:sldMkLst>
        <pc:spChg chg="mod">
          <ac:chgData name="Emanuela Li Destri" userId="S::emanuela.lidestri@uniud.it::6f75ee28-ba0c-475d-9c74-10a2624e8fc7" providerId="AD" clId="Web-{20C0A96F-CB90-7C37-1CCB-6FC4A748A16F}" dt="2025-11-06T18:23:38.702" v="9" actId="20577"/>
          <ac:spMkLst>
            <pc:docMk/>
            <pc:sldMk cId="1896996434" sldId="335"/>
            <ac:spMk id="2" creationId="{55DA02FF-B699-EA74-46AB-E953320250E0}"/>
          </ac:spMkLst>
        </pc:spChg>
        <pc:spChg chg="mod">
          <ac:chgData name="Emanuela Li Destri" userId="S::emanuela.lidestri@uniud.it::6f75ee28-ba0c-475d-9c74-10a2624e8fc7" providerId="AD" clId="Web-{20C0A96F-CB90-7C37-1CCB-6FC4A748A16F}" dt="2025-11-06T18:24:12.659" v="20" actId="20577"/>
          <ac:spMkLst>
            <pc:docMk/>
            <pc:sldMk cId="1896996434" sldId="335"/>
            <ac:spMk id="3" creationId="{D5C1E1C8-C64B-C6B5-B386-89A2A05ADC38}"/>
          </ac:spMkLst>
        </pc:spChg>
      </pc:sldChg>
    </pc:docChg>
  </pc:docChgLst>
  <pc:docChgLst>
    <pc:chgData name="Emanuela Li Destri" userId="S::emanuela.lidestri@uniud.it::6f75ee28-ba0c-475d-9c74-10a2624e8fc7" providerId="AD" clId="Web-{0B67F8BA-8951-1DE5-D46B-15F559C49E6E}"/>
    <pc:docChg chg="modSld">
      <pc:chgData name="Emanuela Li Destri" userId="S::emanuela.lidestri@uniud.it::6f75ee28-ba0c-475d-9c74-10a2624e8fc7" providerId="AD" clId="Web-{0B67F8BA-8951-1DE5-D46B-15F559C49E6E}" dt="2025-11-09T11:14:06.453" v="30" actId="14100"/>
      <pc:docMkLst>
        <pc:docMk/>
      </pc:docMkLst>
      <pc:sldChg chg="modSp">
        <pc:chgData name="Emanuela Li Destri" userId="S::emanuela.lidestri@uniud.it::6f75ee28-ba0c-475d-9c74-10a2624e8fc7" providerId="AD" clId="Web-{0B67F8BA-8951-1DE5-D46B-15F559C49E6E}" dt="2025-11-09T11:12:46.576" v="13" actId="20577"/>
        <pc:sldMkLst>
          <pc:docMk/>
          <pc:sldMk cId="2648663131" sldId="331"/>
        </pc:sldMkLst>
        <pc:spChg chg="mod">
          <ac:chgData name="Emanuela Li Destri" userId="S::emanuela.lidestri@uniud.it::6f75ee28-ba0c-475d-9c74-10a2624e8fc7" providerId="AD" clId="Web-{0B67F8BA-8951-1DE5-D46B-15F559C49E6E}" dt="2025-11-09T11:11:53.075" v="1" actId="20577"/>
          <ac:spMkLst>
            <pc:docMk/>
            <pc:sldMk cId="2648663131" sldId="331"/>
            <ac:spMk id="2" creationId="{EA6CDB88-0935-4A4F-83CE-D46FD1B9FF64}"/>
          </ac:spMkLst>
        </pc:spChg>
        <pc:spChg chg="mod">
          <ac:chgData name="Emanuela Li Destri" userId="S::emanuela.lidestri@uniud.it::6f75ee28-ba0c-475d-9c74-10a2624e8fc7" providerId="AD" clId="Web-{0B67F8BA-8951-1DE5-D46B-15F559C49E6E}" dt="2025-11-09T11:12:46.576" v="13" actId="20577"/>
          <ac:spMkLst>
            <pc:docMk/>
            <pc:sldMk cId="2648663131" sldId="331"/>
            <ac:spMk id="3" creationId="{E79A2F4A-EE8D-22CE-5C07-D18571E655B8}"/>
          </ac:spMkLst>
        </pc:spChg>
      </pc:sldChg>
      <pc:sldChg chg="modSp">
        <pc:chgData name="Emanuela Li Destri" userId="S::emanuela.lidestri@uniud.it::6f75ee28-ba0c-475d-9c74-10a2624e8fc7" providerId="AD" clId="Web-{0B67F8BA-8951-1DE5-D46B-15F559C49E6E}" dt="2025-11-09T11:13:09.608" v="21" actId="20577"/>
        <pc:sldMkLst>
          <pc:docMk/>
          <pc:sldMk cId="582564720" sldId="332"/>
        </pc:sldMkLst>
        <pc:spChg chg="mod">
          <ac:chgData name="Emanuela Li Destri" userId="S::emanuela.lidestri@uniud.it::6f75ee28-ba0c-475d-9c74-10a2624e8fc7" providerId="AD" clId="Web-{0B67F8BA-8951-1DE5-D46B-15F559C49E6E}" dt="2025-11-09T11:12:50.873" v="15" actId="20577"/>
          <ac:spMkLst>
            <pc:docMk/>
            <pc:sldMk cId="582564720" sldId="332"/>
            <ac:spMk id="2" creationId="{AA29E887-87F1-DDD1-41A7-532B95629426}"/>
          </ac:spMkLst>
        </pc:spChg>
        <pc:spChg chg="mod">
          <ac:chgData name="Emanuela Li Destri" userId="S::emanuela.lidestri@uniud.it::6f75ee28-ba0c-475d-9c74-10a2624e8fc7" providerId="AD" clId="Web-{0B67F8BA-8951-1DE5-D46B-15F559C49E6E}" dt="2025-11-09T11:13:09.608" v="21" actId="20577"/>
          <ac:spMkLst>
            <pc:docMk/>
            <pc:sldMk cId="582564720" sldId="332"/>
            <ac:spMk id="3" creationId="{C47A5BBE-2744-1F28-C697-6256D1254B5B}"/>
          </ac:spMkLst>
        </pc:spChg>
      </pc:sldChg>
      <pc:sldChg chg="modSp">
        <pc:chgData name="Emanuela Li Destri" userId="S::emanuela.lidestri@uniud.it::6f75ee28-ba0c-475d-9c74-10a2624e8fc7" providerId="AD" clId="Web-{0B67F8BA-8951-1DE5-D46B-15F559C49E6E}" dt="2025-11-09T11:14:06.453" v="30" actId="14100"/>
        <pc:sldMkLst>
          <pc:docMk/>
          <pc:sldMk cId="2041438283" sldId="333"/>
        </pc:sldMkLst>
        <pc:spChg chg="mod">
          <ac:chgData name="Emanuela Li Destri" userId="S::emanuela.lidestri@uniud.it::6f75ee28-ba0c-475d-9c74-10a2624e8fc7" providerId="AD" clId="Web-{0B67F8BA-8951-1DE5-D46B-15F559C49E6E}" dt="2025-11-09T11:13:54.687" v="29" actId="20577"/>
          <ac:spMkLst>
            <pc:docMk/>
            <pc:sldMk cId="2041438283" sldId="333"/>
            <ac:spMk id="2" creationId="{B589E656-18A6-A31D-B81F-191160DA13AA}"/>
          </ac:spMkLst>
        </pc:spChg>
        <pc:spChg chg="mod">
          <ac:chgData name="Emanuela Li Destri" userId="S::emanuela.lidestri@uniud.it::6f75ee28-ba0c-475d-9c74-10a2624e8fc7" providerId="AD" clId="Web-{0B67F8BA-8951-1DE5-D46B-15F559C49E6E}" dt="2025-11-09T11:14:06.453" v="30" actId="14100"/>
          <ac:spMkLst>
            <pc:docMk/>
            <pc:sldMk cId="2041438283" sldId="333"/>
            <ac:spMk id="3" creationId="{4C660819-BF49-DE4B-7EFF-5E1809AA948A}"/>
          </ac:spMkLst>
        </pc:spChg>
      </pc:sldChg>
      <pc:sldChg chg="modSp">
        <pc:chgData name="Emanuela Li Destri" userId="S::emanuela.lidestri@uniud.it::6f75ee28-ba0c-475d-9c74-10a2624e8fc7" providerId="AD" clId="Web-{0B67F8BA-8951-1DE5-D46B-15F559C49E6E}" dt="2025-11-09T11:13:43.765" v="27" actId="20577"/>
        <pc:sldMkLst>
          <pc:docMk/>
          <pc:sldMk cId="1995716442" sldId="334"/>
        </pc:sldMkLst>
        <pc:spChg chg="mod">
          <ac:chgData name="Emanuela Li Destri" userId="S::emanuela.lidestri@uniud.it::6f75ee28-ba0c-475d-9c74-10a2624e8fc7" providerId="AD" clId="Web-{0B67F8BA-8951-1DE5-D46B-15F559C49E6E}" dt="2025-11-09T11:13:23.796" v="23" actId="20577"/>
          <ac:spMkLst>
            <pc:docMk/>
            <pc:sldMk cId="1995716442" sldId="334"/>
            <ac:spMk id="2" creationId="{EC55CE36-BE65-60FF-0D5C-B30B36D44584}"/>
          </ac:spMkLst>
        </pc:spChg>
        <pc:spChg chg="mod">
          <ac:chgData name="Emanuela Li Destri" userId="S::emanuela.lidestri@uniud.it::6f75ee28-ba0c-475d-9c74-10a2624e8fc7" providerId="AD" clId="Web-{0B67F8BA-8951-1DE5-D46B-15F559C49E6E}" dt="2025-11-09T11:13:43.765" v="27" actId="20577"/>
          <ac:spMkLst>
            <pc:docMk/>
            <pc:sldMk cId="1995716442" sldId="334"/>
            <ac:spMk id="3" creationId="{48419246-7ADF-6E51-C598-8E7FDED3E0E9}"/>
          </ac:spMkLst>
        </pc:spChg>
      </pc:sldChg>
    </pc:docChg>
  </pc:docChgLst>
  <pc:docChgLst>
    <pc:chgData name="Francesco Costantini" userId="S::francesco.costantini@uniud.it::e69a9a47-a5b7-4d5b-b086-3ffd40646e61" providerId="AD" clId="Web-{61072958-2AFC-B756-578A-F25F12DB5C33}"/>
    <pc:docChg chg="addSld delSld modSld sldOrd modSection">
      <pc:chgData name="Francesco Costantini" userId="S::francesco.costantini@uniud.it::e69a9a47-a5b7-4d5b-b086-3ffd40646e61" providerId="AD" clId="Web-{61072958-2AFC-B756-578A-F25F12DB5C33}" dt="2025-11-05T20:46:35.202" v="34"/>
      <pc:docMkLst>
        <pc:docMk/>
      </pc:docMkLst>
      <pc:sldChg chg="ord">
        <pc:chgData name="Francesco Costantini" userId="S::francesco.costantini@uniud.it::e69a9a47-a5b7-4d5b-b086-3ffd40646e61" providerId="AD" clId="Web-{61072958-2AFC-B756-578A-F25F12DB5C33}" dt="2025-11-05T20:45:25.216" v="8"/>
        <pc:sldMkLst>
          <pc:docMk/>
          <pc:sldMk cId="4268472773" sldId="338"/>
        </pc:sldMkLst>
      </pc:sldChg>
      <pc:sldChg chg="ord">
        <pc:chgData name="Francesco Costantini" userId="S::francesco.costantini@uniud.it::e69a9a47-a5b7-4d5b-b086-3ffd40646e61" providerId="AD" clId="Web-{61072958-2AFC-B756-578A-F25F12DB5C33}" dt="2025-11-05T20:46:35.202" v="34"/>
        <pc:sldMkLst>
          <pc:docMk/>
          <pc:sldMk cId="2844186532" sldId="339"/>
        </pc:sldMkLst>
      </pc:sldChg>
      <pc:sldChg chg="modSp ord">
        <pc:chgData name="Francesco Costantini" userId="S::francesco.costantini@uniud.it::e69a9a47-a5b7-4d5b-b086-3ffd40646e61" providerId="AD" clId="Web-{61072958-2AFC-B756-578A-F25F12DB5C33}" dt="2025-11-05T20:46:28.999" v="33" actId="20577"/>
        <pc:sldMkLst>
          <pc:docMk/>
          <pc:sldMk cId="3646290662" sldId="340"/>
        </pc:sldMkLst>
        <pc:spChg chg="mod">
          <ac:chgData name="Francesco Costantini" userId="S::francesco.costantini@uniud.it::e69a9a47-a5b7-4d5b-b086-3ffd40646e61" providerId="AD" clId="Web-{61072958-2AFC-B756-578A-F25F12DB5C33}" dt="2025-11-05T20:46:28.999" v="33" actId="20577"/>
          <ac:spMkLst>
            <pc:docMk/>
            <pc:sldMk cId="3646290662" sldId="340"/>
            <ac:spMk id="3" creationId="{8BAD3D41-F563-5FC1-7935-DBD1257DC55A}"/>
          </ac:spMkLst>
        </pc:spChg>
      </pc:sldChg>
      <pc:sldChg chg="addSp delSp modSp add ord replId">
        <pc:chgData name="Francesco Costantini" userId="S::francesco.costantini@uniud.it::e69a9a47-a5b7-4d5b-b086-3ffd40646e61" providerId="AD" clId="Web-{61072958-2AFC-B756-578A-F25F12DB5C33}" dt="2025-11-05T20:44:59.340" v="6"/>
        <pc:sldMkLst>
          <pc:docMk/>
          <pc:sldMk cId="1380289362" sldId="342"/>
        </pc:sldMkLst>
      </pc:sldChg>
    </pc:docChg>
  </pc:docChgLst>
  <pc:docChgLst>
    <pc:chgData name="Francesco Costantini" userId="S::francesco.costantini@uniud.it::e69a9a47-a5b7-4d5b-b086-3ffd40646e61" providerId="AD" clId="Web-{31555D65-F250-8922-56BC-DE2BBAF764AB}"/>
    <pc:docChg chg="modSld">
      <pc:chgData name="Francesco Costantini" userId="S::francesco.costantini@uniud.it::e69a9a47-a5b7-4d5b-b086-3ffd40646e61" providerId="AD" clId="Web-{31555D65-F250-8922-56BC-DE2BBAF764AB}" dt="2025-11-10T07:25:42.236" v="9" actId="20577"/>
      <pc:docMkLst>
        <pc:docMk/>
      </pc:docMkLst>
      <pc:sldChg chg="modSp">
        <pc:chgData name="Francesco Costantini" userId="S::francesco.costantini@uniud.it::e69a9a47-a5b7-4d5b-b086-3ffd40646e61" providerId="AD" clId="Web-{31555D65-F250-8922-56BC-DE2BBAF764AB}" dt="2025-11-10T07:25:42.236" v="9" actId="20577"/>
        <pc:sldMkLst>
          <pc:docMk/>
          <pc:sldMk cId="2844186532" sldId="339"/>
        </pc:sldMkLst>
        <pc:spChg chg="mod">
          <ac:chgData name="Francesco Costantini" userId="S::francesco.costantini@uniud.it::e69a9a47-a5b7-4d5b-b086-3ffd40646e61" providerId="AD" clId="Web-{31555D65-F250-8922-56BC-DE2BBAF764AB}" dt="2025-11-10T07:25:42.236" v="9" actId="20577"/>
          <ac:spMkLst>
            <pc:docMk/>
            <pc:sldMk cId="2844186532" sldId="339"/>
            <ac:spMk id="3" creationId="{561F8B2F-7EB0-366F-B225-3F0C8293AB5F}"/>
          </ac:spMkLst>
        </pc:spChg>
      </pc:sldChg>
    </pc:docChg>
  </pc:docChgLst>
  <pc:docChgLst>
    <pc:chgData name="Eleonora Gallitelli" userId="S::eleonora.gallitelli@uniud.it::9df8ca96-27ab-474a-a442-d5d163150ddc" providerId="AD" clId="Web-{00B3BA19-AF61-DAB4-AF6B-0CC4068C1DE8}"/>
    <pc:docChg chg="modSld">
      <pc:chgData name="Eleonora Gallitelli" userId="S::eleonora.gallitelli@uniud.it::9df8ca96-27ab-474a-a442-d5d163150ddc" providerId="AD" clId="Web-{00B3BA19-AF61-DAB4-AF6B-0CC4068C1DE8}" dt="2025-11-10T07:16:46.517" v="7" actId="1076"/>
      <pc:docMkLst>
        <pc:docMk/>
      </pc:docMkLst>
      <pc:sldChg chg="addSp modSp">
        <pc:chgData name="Eleonora Gallitelli" userId="S::eleonora.gallitelli@uniud.it::9df8ca96-27ab-474a-a442-d5d163150ddc" providerId="AD" clId="Web-{00B3BA19-AF61-DAB4-AF6B-0CC4068C1DE8}" dt="2025-11-10T07:16:46.517" v="7" actId="1076"/>
        <pc:sldMkLst>
          <pc:docMk/>
          <pc:sldMk cId="2867400350" sldId="316"/>
        </pc:sldMkLst>
        <pc:picChg chg="add mod">
          <ac:chgData name="Eleonora Gallitelli" userId="S::eleonora.gallitelli@uniud.it::9df8ca96-27ab-474a-a442-d5d163150ddc" providerId="AD" clId="Web-{00B3BA19-AF61-DAB4-AF6B-0CC4068C1DE8}" dt="2025-11-10T07:16:46.517" v="7" actId="1076"/>
          <ac:picMkLst>
            <pc:docMk/>
            <pc:sldMk cId="2867400350" sldId="316"/>
            <ac:picMk id="3" creationId="{CEBAE7D6-71FC-357B-67EF-6BF9F47AA3B9}"/>
          </ac:picMkLst>
        </pc:picChg>
      </pc:sldChg>
      <pc:sldChg chg="modSp">
        <pc:chgData name="Eleonora Gallitelli" userId="S::eleonora.gallitelli@uniud.it::9df8ca96-27ab-474a-a442-d5d163150ddc" providerId="AD" clId="Web-{00B3BA19-AF61-DAB4-AF6B-0CC4068C1DE8}" dt="2025-11-10T07:15:59.652" v="1" actId="20577"/>
        <pc:sldMkLst>
          <pc:docMk/>
          <pc:sldMk cId="700183790" sldId="345"/>
        </pc:sldMkLst>
        <pc:spChg chg="mod">
          <ac:chgData name="Eleonora Gallitelli" userId="S::eleonora.gallitelli@uniud.it::9df8ca96-27ab-474a-a442-d5d163150ddc" providerId="AD" clId="Web-{00B3BA19-AF61-DAB4-AF6B-0CC4068C1DE8}" dt="2025-11-10T07:15:59.652" v="1" actId="20577"/>
          <ac:spMkLst>
            <pc:docMk/>
            <pc:sldMk cId="700183790" sldId="345"/>
            <ac:spMk id="3" creationId="{B2ADB56C-4DB2-0DD7-973D-A86421633377}"/>
          </ac:spMkLst>
        </pc:spChg>
      </pc:sldChg>
      <pc:sldChg chg="modSp">
        <pc:chgData name="Eleonora Gallitelli" userId="S::eleonora.gallitelli@uniud.it::9df8ca96-27ab-474a-a442-d5d163150ddc" providerId="AD" clId="Web-{00B3BA19-AF61-DAB4-AF6B-0CC4068C1DE8}" dt="2025-11-10T07:16:10.763" v="3" actId="20577"/>
        <pc:sldMkLst>
          <pc:docMk/>
          <pc:sldMk cId="994907550" sldId="349"/>
        </pc:sldMkLst>
        <pc:spChg chg="mod">
          <ac:chgData name="Eleonora Gallitelli" userId="S::eleonora.gallitelli@uniud.it::9df8ca96-27ab-474a-a442-d5d163150ddc" providerId="AD" clId="Web-{00B3BA19-AF61-DAB4-AF6B-0CC4068C1DE8}" dt="2025-11-10T07:16:10.763" v="3" actId="20577"/>
          <ac:spMkLst>
            <pc:docMk/>
            <pc:sldMk cId="994907550" sldId="349"/>
            <ac:spMk id="3" creationId="{7613D741-02B0-3195-C606-EDCB83A10C31}"/>
          </ac:spMkLst>
        </pc:spChg>
      </pc:sldChg>
    </pc:docChg>
  </pc:docChgLst>
  <pc:docChgLst>
    <pc:chgData name="Eleonora Gallitelli" userId="3463db4e5fc0d80f" providerId="LiveId" clId="{F2998C8E-6EB8-4BDB-9395-D02424F52E3D}"/>
    <pc:docChg chg="undo custSel addSld delSld modSld delSection modSection">
      <pc:chgData name="Eleonora Gallitelli" userId="3463db4e5fc0d80f" providerId="LiveId" clId="{F2998C8E-6EB8-4BDB-9395-D02424F52E3D}" dt="2025-11-05T10:09:06.011" v="305" actId="20577"/>
      <pc:docMkLst>
        <pc:docMk/>
      </pc:docMkLst>
      <pc:sldChg chg="modSp mod">
        <pc:chgData name="Eleonora Gallitelli" userId="3463db4e5fc0d80f" providerId="LiveId" clId="{F2998C8E-6EB8-4BDB-9395-D02424F52E3D}" dt="2025-11-04T09:33:47.796" v="167" actId="20577"/>
        <pc:sldMkLst>
          <pc:docMk/>
          <pc:sldMk cId="405298373" sldId="256"/>
        </pc:sldMkLst>
        <pc:spChg chg="mod">
          <ac:chgData name="Eleonora Gallitelli" userId="3463db4e5fc0d80f" providerId="LiveId" clId="{F2998C8E-6EB8-4BDB-9395-D02424F52E3D}" dt="2025-11-04T09:33:47.796" v="167" actId="20577"/>
          <ac:spMkLst>
            <pc:docMk/>
            <pc:sldMk cId="405298373" sldId="256"/>
            <ac:spMk id="9" creationId="{00000000-0000-0000-0000-000000000000}"/>
          </ac:spMkLst>
        </pc:spChg>
        <pc:cxnChg chg="mod">
          <ac:chgData name="Eleonora Gallitelli" userId="3463db4e5fc0d80f" providerId="LiveId" clId="{F2998C8E-6EB8-4BDB-9395-D02424F52E3D}" dt="2025-11-04T09:33:38.347" v="166" actId="1076"/>
          <ac:cxnSpMkLst>
            <pc:docMk/>
            <pc:sldMk cId="405298373" sldId="256"/>
            <ac:cxnSpMk id="11" creationId="{00000000-0000-0000-0000-000000000000}"/>
          </ac:cxnSpMkLst>
        </pc:cxnChg>
        <pc:cxnChg chg="mod">
          <ac:chgData name="Eleonora Gallitelli" userId="3463db4e5fc0d80f" providerId="LiveId" clId="{F2998C8E-6EB8-4BDB-9395-D02424F52E3D}" dt="2025-11-04T09:32:35.351" v="155" actId="1076"/>
          <ac:cxnSpMkLst>
            <pc:docMk/>
            <pc:sldMk cId="405298373" sldId="256"/>
            <ac:cxnSpMk id="12" creationId="{00000000-0000-0000-0000-000000000000}"/>
          </ac:cxnSpMkLst>
        </pc:cxnChg>
      </pc:sldChg>
      <pc:sldChg chg="modSp new mod">
        <pc:chgData name="Eleonora Gallitelli" userId="3463db4e5fc0d80f" providerId="LiveId" clId="{F2998C8E-6EB8-4BDB-9395-D02424F52E3D}" dt="2025-11-05T10:09:06.011" v="305" actId="20577"/>
        <pc:sldMkLst>
          <pc:docMk/>
          <pc:sldMk cId="246332014" sldId="330"/>
        </pc:sldMkLst>
        <pc:spChg chg="mod">
          <ac:chgData name="Eleonora Gallitelli" userId="3463db4e5fc0d80f" providerId="LiveId" clId="{F2998C8E-6EB8-4BDB-9395-D02424F52E3D}" dt="2025-11-05T10:09:06.011" v="305" actId="20577"/>
          <ac:spMkLst>
            <pc:docMk/>
            <pc:sldMk cId="246332014" sldId="330"/>
            <ac:spMk id="3" creationId="{871DE123-0902-42FA-882D-B79F97F668FA}"/>
          </ac:spMkLst>
        </pc:spChg>
      </pc:sldChg>
      <pc:sldMasterChg chg="delSldLayout">
        <pc:chgData name="Eleonora Gallitelli" userId="3463db4e5fc0d80f" providerId="LiveId" clId="{F2998C8E-6EB8-4BDB-9395-D02424F52E3D}" dt="2025-11-04T09:34:09.867" v="168" actId="18676"/>
        <pc:sldMasterMkLst>
          <pc:docMk/>
          <pc:sldMasterMk cId="1092434875" sldId="2147483660"/>
        </pc:sldMasterMkLst>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DCA8371-A56C-4E9B-A404-6E6D88BF031D}" type="datetimeFigureOut">
              <a:rPr lang="en-GB" smtClean="0"/>
              <a:t>06/05/2026</a:t>
            </a:fld>
            <a:endParaRPr lang="en-GB"/>
          </a:p>
        </p:txBody>
      </p:sp>
      <p:sp>
        <p:nvSpPr>
          <p:cNvPr id="4" name="Segnaposto immagine diapositiva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305E551-02AF-4AFE-B71E-FE7ADCD34B75}" type="slidenum">
              <a:rPr lang="en-GB" smtClean="0"/>
              <a:t>‹N›</a:t>
            </a:fld>
            <a:endParaRPr lang="en-GB"/>
          </a:p>
        </p:txBody>
      </p:sp>
    </p:spTree>
    <p:extLst>
      <p:ext uri="{BB962C8B-B14F-4D97-AF65-F5344CB8AC3E}">
        <p14:creationId xmlns:p14="http://schemas.microsoft.com/office/powerpoint/2010/main" val="6622411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it-IT"/>
              <a:t>Fare clic per modificare stile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endParaRPr lang="en-US"/>
          </a:p>
        </p:txBody>
      </p:sp>
      <p:sp>
        <p:nvSpPr>
          <p:cNvPr id="4" name="Date Placeholder 3"/>
          <p:cNvSpPr>
            <a:spLocks noGrp="1"/>
          </p:cNvSpPr>
          <p:nvPr>
            <p:ph type="dt" sz="half" idx="10"/>
          </p:nvPr>
        </p:nvSpPr>
        <p:spPr/>
        <p:txBody>
          <a:bodyPr/>
          <a:lstStyle/>
          <a:p>
            <a:fld id="{94B125DA-6D28-A045-9DFA-6FC054439051}" type="datetimeFigureOut">
              <a:rPr lang="it-IT" smtClean="0"/>
              <a:t>06/05/2026</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BCAB0B05-673D-E145-A0BE-8C5B6769BCAE}" type="slidenum">
              <a:rPr lang="it-IT" smtClean="0"/>
              <a:t>‹N›</a:t>
            </a:fld>
            <a:endParaRPr lang="it-IT"/>
          </a:p>
        </p:txBody>
      </p:sp>
    </p:spTree>
    <p:extLst>
      <p:ext uri="{BB962C8B-B14F-4D97-AF65-F5344CB8AC3E}">
        <p14:creationId xmlns:p14="http://schemas.microsoft.com/office/powerpoint/2010/main" val="17152459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stile</a:t>
            </a:r>
            <a:endParaRPr lang="en-US"/>
          </a:p>
        </p:txBody>
      </p:sp>
      <p:sp>
        <p:nvSpPr>
          <p:cNvPr id="3" name="Content Placeholder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4" name="Date Placeholder 3"/>
          <p:cNvSpPr>
            <a:spLocks noGrp="1"/>
          </p:cNvSpPr>
          <p:nvPr>
            <p:ph type="dt" sz="half" idx="10"/>
          </p:nvPr>
        </p:nvSpPr>
        <p:spPr/>
        <p:txBody>
          <a:bodyPr/>
          <a:lstStyle/>
          <a:p>
            <a:fld id="{94B125DA-6D28-A045-9DFA-6FC054439051}" type="datetimeFigureOut">
              <a:rPr lang="it-IT" smtClean="0"/>
              <a:t>06/05/2026</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BCAB0B05-673D-E145-A0BE-8C5B6769BCAE}" type="slidenum">
              <a:rPr lang="it-IT" smtClean="0"/>
              <a:t>‹N›</a:t>
            </a:fld>
            <a:endParaRPr lang="it-IT"/>
          </a:p>
        </p:txBody>
      </p:sp>
    </p:spTree>
    <p:extLst>
      <p:ext uri="{BB962C8B-B14F-4D97-AF65-F5344CB8AC3E}">
        <p14:creationId xmlns:p14="http://schemas.microsoft.com/office/powerpoint/2010/main" val="3177337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it-IT"/>
              <a:t>Fare clic per modificare stile</a:t>
            </a:r>
            <a:endParaRPr lang="en-US"/>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94B125DA-6D28-A045-9DFA-6FC054439051}" type="datetimeFigureOut">
              <a:rPr lang="it-IT" smtClean="0"/>
              <a:t>06/05/2026</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BCAB0B05-673D-E145-A0BE-8C5B6769BCAE}" type="slidenum">
              <a:rPr lang="it-IT" smtClean="0"/>
              <a:t>‹N›</a:t>
            </a:fld>
            <a:endParaRPr lang="it-IT"/>
          </a:p>
        </p:txBody>
      </p:sp>
    </p:spTree>
    <p:extLst>
      <p:ext uri="{BB962C8B-B14F-4D97-AF65-F5344CB8AC3E}">
        <p14:creationId xmlns:p14="http://schemas.microsoft.com/office/powerpoint/2010/main" val="15063864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stile</a:t>
            </a:r>
            <a:endParaRPr lang="en-US"/>
          </a:p>
        </p:txBody>
      </p:sp>
      <p:sp>
        <p:nvSpPr>
          <p:cNvPr id="3" name="Content Placeholder 2"/>
          <p:cNvSpPr>
            <a:spLocks noGrp="1"/>
          </p:cNvSpPr>
          <p:nvPr>
            <p:ph sz="half" idx="1"/>
          </p:nvPr>
        </p:nvSpPr>
        <p:spPr>
          <a:xfrm>
            <a:off x="628650" y="1825625"/>
            <a:ext cx="38862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4" name="Content Placeholder 3"/>
          <p:cNvSpPr>
            <a:spLocks noGrp="1"/>
          </p:cNvSpPr>
          <p:nvPr>
            <p:ph sz="half" idx="2"/>
          </p:nvPr>
        </p:nvSpPr>
        <p:spPr>
          <a:xfrm>
            <a:off x="4629150" y="1825625"/>
            <a:ext cx="38862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5" name="Date Placeholder 4"/>
          <p:cNvSpPr>
            <a:spLocks noGrp="1"/>
          </p:cNvSpPr>
          <p:nvPr>
            <p:ph type="dt" sz="half" idx="10"/>
          </p:nvPr>
        </p:nvSpPr>
        <p:spPr/>
        <p:txBody>
          <a:bodyPr/>
          <a:lstStyle/>
          <a:p>
            <a:fld id="{94B125DA-6D28-A045-9DFA-6FC054439051}" type="datetimeFigureOut">
              <a:rPr lang="it-IT" smtClean="0"/>
              <a:t>06/05/2026</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BCAB0B05-673D-E145-A0BE-8C5B6769BCAE}" type="slidenum">
              <a:rPr lang="it-IT" smtClean="0"/>
              <a:t>‹N›</a:t>
            </a:fld>
            <a:endParaRPr lang="it-IT"/>
          </a:p>
        </p:txBody>
      </p:sp>
    </p:spTree>
    <p:extLst>
      <p:ext uri="{BB962C8B-B14F-4D97-AF65-F5344CB8AC3E}">
        <p14:creationId xmlns:p14="http://schemas.microsoft.com/office/powerpoint/2010/main" val="11521825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it-IT"/>
              <a:t>Fare clic per modificare stile</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Content Placeholder 3"/>
          <p:cNvSpPr>
            <a:spLocks noGrp="1"/>
          </p:cNvSpPr>
          <p:nvPr>
            <p:ph sz="half" idx="2"/>
          </p:nvPr>
        </p:nvSpPr>
        <p:spPr>
          <a:xfrm>
            <a:off x="629842" y="2505075"/>
            <a:ext cx="3868340"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Content Placeholder 5"/>
          <p:cNvSpPr>
            <a:spLocks noGrp="1"/>
          </p:cNvSpPr>
          <p:nvPr>
            <p:ph sz="quarter" idx="4"/>
          </p:nvPr>
        </p:nvSpPr>
        <p:spPr>
          <a:xfrm>
            <a:off x="4629150" y="2505075"/>
            <a:ext cx="3887391"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7" name="Date Placeholder 6"/>
          <p:cNvSpPr>
            <a:spLocks noGrp="1"/>
          </p:cNvSpPr>
          <p:nvPr>
            <p:ph type="dt" sz="half" idx="10"/>
          </p:nvPr>
        </p:nvSpPr>
        <p:spPr/>
        <p:txBody>
          <a:bodyPr/>
          <a:lstStyle/>
          <a:p>
            <a:fld id="{94B125DA-6D28-A045-9DFA-6FC054439051}" type="datetimeFigureOut">
              <a:rPr lang="it-IT" smtClean="0"/>
              <a:t>06/05/2026</a:t>
            </a:fld>
            <a:endParaRPr lang="it-IT"/>
          </a:p>
        </p:txBody>
      </p:sp>
      <p:sp>
        <p:nvSpPr>
          <p:cNvPr id="8" name="Footer Placeholder 7"/>
          <p:cNvSpPr>
            <a:spLocks noGrp="1"/>
          </p:cNvSpPr>
          <p:nvPr>
            <p:ph type="ftr" sz="quarter" idx="11"/>
          </p:nvPr>
        </p:nvSpPr>
        <p:spPr/>
        <p:txBody>
          <a:bodyPr/>
          <a:lstStyle/>
          <a:p>
            <a:endParaRPr lang="it-IT"/>
          </a:p>
        </p:txBody>
      </p:sp>
      <p:sp>
        <p:nvSpPr>
          <p:cNvPr id="9" name="Slide Number Placeholder 8"/>
          <p:cNvSpPr>
            <a:spLocks noGrp="1"/>
          </p:cNvSpPr>
          <p:nvPr>
            <p:ph type="sldNum" sz="quarter" idx="12"/>
          </p:nvPr>
        </p:nvSpPr>
        <p:spPr/>
        <p:txBody>
          <a:bodyPr/>
          <a:lstStyle/>
          <a:p>
            <a:fld id="{BCAB0B05-673D-E145-A0BE-8C5B6769BCAE}" type="slidenum">
              <a:rPr lang="it-IT" smtClean="0"/>
              <a:t>‹N›</a:t>
            </a:fld>
            <a:endParaRPr lang="it-IT"/>
          </a:p>
        </p:txBody>
      </p:sp>
    </p:spTree>
    <p:extLst>
      <p:ext uri="{BB962C8B-B14F-4D97-AF65-F5344CB8AC3E}">
        <p14:creationId xmlns:p14="http://schemas.microsoft.com/office/powerpoint/2010/main" val="8728627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stile</a:t>
            </a:r>
            <a:endParaRPr lang="en-US"/>
          </a:p>
        </p:txBody>
      </p:sp>
      <p:sp>
        <p:nvSpPr>
          <p:cNvPr id="3" name="Date Placeholder 2"/>
          <p:cNvSpPr>
            <a:spLocks noGrp="1"/>
          </p:cNvSpPr>
          <p:nvPr>
            <p:ph type="dt" sz="half" idx="10"/>
          </p:nvPr>
        </p:nvSpPr>
        <p:spPr/>
        <p:txBody>
          <a:bodyPr/>
          <a:lstStyle/>
          <a:p>
            <a:fld id="{94B125DA-6D28-A045-9DFA-6FC054439051}" type="datetimeFigureOut">
              <a:rPr lang="it-IT" smtClean="0"/>
              <a:t>06/05/2026</a:t>
            </a:fld>
            <a:endParaRPr lang="it-IT"/>
          </a:p>
        </p:txBody>
      </p:sp>
      <p:sp>
        <p:nvSpPr>
          <p:cNvPr id="4" name="Footer Placeholder 3"/>
          <p:cNvSpPr>
            <a:spLocks noGrp="1"/>
          </p:cNvSpPr>
          <p:nvPr>
            <p:ph type="ftr" sz="quarter" idx="11"/>
          </p:nvPr>
        </p:nvSpPr>
        <p:spPr/>
        <p:txBody>
          <a:bodyPr/>
          <a:lstStyle/>
          <a:p>
            <a:endParaRPr lang="it-IT"/>
          </a:p>
        </p:txBody>
      </p:sp>
      <p:sp>
        <p:nvSpPr>
          <p:cNvPr id="5" name="Slide Number Placeholder 4"/>
          <p:cNvSpPr>
            <a:spLocks noGrp="1"/>
          </p:cNvSpPr>
          <p:nvPr>
            <p:ph type="sldNum" sz="quarter" idx="12"/>
          </p:nvPr>
        </p:nvSpPr>
        <p:spPr/>
        <p:txBody>
          <a:bodyPr/>
          <a:lstStyle/>
          <a:p>
            <a:fld id="{BCAB0B05-673D-E145-A0BE-8C5B6769BCAE}" type="slidenum">
              <a:rPr lang="it-IT" smtClean="0"/>
              <a:t>‹N›</a:t>
            </a:fld>
            <a:endParaRPr lang="it-IT"/>
          </a:p>
        </p:txBody>
      </p:sp>
    </p:spTree>
    <p:extLst>
      <p:ext uri="{BB962C8B-B14F-4D97-AF65-F5344CB8AC3E}">
        <p14:creationId xmlns:p14="http://schemas.microsoft.com/office/powerpoint/2010/main" val="7439508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4B125DA-6D28-A045-9DFA-6FC054439051}" type="datetimeFigureOut">
              <a:rPr lang="it-IT" smtClean="0"/>
              <a:t>06/05/2026</a:t>
            </a:fld>
            <a:endParaRPr lang="it-IT"/>
          </a:p>
        </p:txBody>
      </p:sp>
      <p:sp>
        <p:nvSpPr>
          <p:cNvPr id="3" name="Footer Placeholder 2"/>
          <p:cNvSpPr>
            <a:spLocks noGrp="1"/>
          </p:cNvSpPr>
          <p:nvPr>
            <p:ph type="ftr" sz="quarter" idx="11"/>
          </p:nvPr>
        </p:nvSpPr>
        <p:spPr/>
        <p:txBody>
          <a:bodyPr/>
          <a:lstStyle/>
          <a:p>
            <a:endParaRPr lang="it-IT"/>
          </a:p>
        </p:txBody>
      </p:sp>
      <p:sp>
        <p:nvSpPr>
          <p:cNvPr id="4" name="Slide Number Placeholder 3"/>
          <p:cNvSpPr>
            <a:spLocks noGrp="1"/>
          </p:cNvSpPr>
          <p:nvPr>
            <p:ph type="sldNum" sz="quarter" idx="12"/>
          </p:nvPr>
        </p:nvSpPr>
        <p:spPr/>
        <p:txBody>
          <a:bodyPr/>
          <a:lstStyle/>
          <a:p>
            <a:fld id="{BCAB0B05-673D-E145-A0BE-8C5B6769BCAE}" type="slidenum">
              <a:rPr lang="it-IT" smtClean="0"/>
              <a:t>‹N›</a:t>
            </a:fld>
            <a:endParaRPr lang="it-IT"/>
          </a:p>
        </p:txBody>
      </p:sp>
    </p:spTree>
    <p:extLst>
      <p:ext uri="{BB962C8B-B14F-4D97-AF65-F5344CB8AC3E}">
        <p14:creationId xmlns:p14="http://schemas.microsoft.com/office/powerpoint/2010/main" val="9313531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it-IT"/>
              <a:t>Fare clic per modificare stile</a:t>
            </a:r>
            <a:endParaRPr lang="en-US"/>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94B125DA-6D28-A045-9DFA-6FC054439051}" type="datetimeFigureOut">
              <a:rPr lang="it-IT" smtClean="0"/>
              <a:t>06/05/2026</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BCAB0B05-673D-E145-A0BE-8C5B6769BCAE}" type="slidenum">
              <a:rPr lang="it-IT" smtClean="0"/>
              <a:t>‹N›</a:t>
            </a:fld>
            <a:endParaRPr lang="it-IT"/>
          </a:p>
        </p:txBody>
      </p:sp>
    </p:spTree>
    <p:extLst>
      <p:ext uri="{BB962C8B-B14F-4D97-AF65-F5344CB8AC3E}">
        <p14:creationId xmlns:p14="http://schemas.microsoft.com/office/powerpoint/2010/main" val="2447109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it-IT"/>
              <a:t>Fare clic per modificare stile</a:t>
            </a:r>
            <a:endParaRPr lang="en-US"/>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a:t>Trascinare l'immagine su un segnaposto o fare clic sull'icona per aggiungerla</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94B125DA-6D28-A045-9DFA-6FC054439051}" type="datetimeFigureOut">
              <a:rPr lang="it-IT" smtClean="0"/>
              <a:t>06/05/2026</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BCAB0B05-673D-E145-A0BE-8C5B6769BCAE}" type="slidenum">
              <a:rPr lang="it-IT" smtClean="0"/>
              <a:t>‹N›</a:t>
            </a:fld>
            <a:endParaRPr lang="it-IT"/>
          </a:p>
        </p:txBody>
      </p:sp>
    </p:spTree>
    <p:extLst>
      <p:ext uri="{BB962C8B-B14F-4D97-AF65-F5344CB8AC3E}">
        <p14:creationId xmlns:p14="http://schemas.microsoft.com/office/powerpoint/2010/main" val="4253492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stile</a:t>
            </a:r>
            <a:endParaRPr lang="en-US"/>
          </a:p>
        </p:txBody>
      </p:sp>
      <p:sp>
        <p:nvSpPr>
          <p:cNvPr id="3" name="Vertical Text Placeholder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4" name="Date Placeholder 3"/>
          <p:cNvSpPr>
            <a:spLocks noGrp="1"/>
          </p:cNvSpPr>
          <p:nvPr>
            <p:ph type="dt" sz="half" idx="10"/>
          </p:nvPr>
        </p:nvSpPr>
        <p:spPr/>
        <p:txBody>
          <a:bodyPr/>
          <a:lstStyle/>
          <a:p>
            <a:fld id="{94B125DA-6D28-A045-9DFA-6FC054439051}" type="datetimeFigureOut">
              <a:rPr lang="it-IT" smtClean="0"/>
              <a:t>06/05/2026</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BCAB0B05-673D-E145-A0BE-8C5B6769BCAE}" type="slidenum">
              <a:rPr lang="it-IT" smtClean="0"/>
              <a:t>‹N›</a:t>
            </a:fld>
            <a:endParaRPr lang="it-IT"/>
          </a:p>
        </p:txBody>
      </p:sp>
    </p:spTree>
    <p:extLst>
      <p:ext uri="{BB962C8B-B14F-4D97-AF65-F5344CB8AC3E}">
        <p14:creationId xmlns:p14="http://schemas.microsoft.com/office/powerpoint/2010/main" val="20197213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i">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it-IT"/>
              <a:t>Fare clic per modificare stile</a:t>
            </a:r>
            <a:endParaRPr lang="en-US"/>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4" name="Date Placeholder 3"/>
          <p:cNvSpPr>
            <a:spLocks noGrp="1"/>
          </p:cNvSpPr>
          <p:nvPr>
            <p:ph type="dt" sz="half" idx="10"/>
          </p:nvPr>
        </p:nvSpPr>
        <p:spPr/>
        <p:txBody>
          <a:bodyPr/>
          <a:lstStyle/>
          <a:p>
            <a:fld id="{94B125DA-6D28-A045-9DFA-6FC054439051}" type="datetimeFigureOut">
              <a:rPr lang="it-IT" smtClean="0"/>
              <a:t>06/05/2026</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BCAB0B05-673D-E145-A0BE-8C5B6769BCAE}" type="slidenum">
              <a:rPr lang="it-IT" smtClean="0"/>
              <a:t>‹N›</a:t>
            </a:fld>
            <a:endParaRPr lang="it-IT"/>
          </a:p>
        </p:txBody>
      </p:sp>
    </p:spTree>
    <p:extLst>
      <p:ext uri="{BB962C8B-B14F-4D97-AF65-F5344CB8AC3E}">
        <p14:creationId xmlns:p14="http://schemas.microsoft.com/office/powerpoint/2010/main" val="1822675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26"/>
        <p:cNvGrpSpPr/>
        <p:nvPr/>
      </p:nvGrpSpPr>
      <p:grpSpPr>
        <a:xfrm>
          <a:off x="0" y="0"/>
          <a:ext cx="0" cy="0"/>
          <a:chOff x="0" y="0"/>
          <a:chExt cx="0" cy="0"/>
        </a:xfrm>
      </p:grpSpPr>
      <p:sp>
        <p:nvSpPr>
          <p:cNvPr id="27" name="Google Shape;27;p28"/>
          <p:cNvSpPr txBox="1">
            <a:spLocks noGrp="1"/>
          </p:cNvSpPr>
          <p:nvPr>
            <p:ph type="sldNum" idx="12"/>
          </p:nvPr>
        </p:nvSpPr>
        <p:spPr>
          <a:xfrm>
            <a:off x="8472458" y="6217623"/>
            <a:ext cx="548700" cy="5248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fld id="{00000000-1234-1234-1234-123412341234}" type="slidenum">
              <a:rPr lang="en-GB" smtClean="0"/>
              <a:pPr/>
              <a:t>‹N›</a:t>
            </a:fld>
            <a:endParaRPr lang="en-GB"/>
          </a:p>
        </p:txBody>
      </p:sp>
      <p:sp>
        <p:nvSpPr>
          <p:cNvPr id="28" name="Google Shape;28;p28"/>
          <p:cNvSpPr txBox="1">
            <a:spLocks noGrp="1"/>
          </p:cNvSpPr>
          <p:nvPr>
            <p:ph type="ctrTitle"/>
          </p:nvPr>
        </p:nvSpPr>
        <p:spPr>
          <a:xfrm>
            <a:off x="713225" y="1686833"/>
            <a:ext cx="3135300" cy="14796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Clr>
                <a:schemeClr val="accent6"/>
              </a:buClr>
              <a:buSzPts val="5200"/>
              <a:buNone/>
              <a:defRPr sz="5000" b="1"/>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29" name="Google Shape;29;p28"/>
          <p:cNvSpPr txBox="1">
            <a:spLocks noGrp="1"/>
          </p:cNvSpPr>
          <p:nvPr>
            <p:ph type="subTitle" idx="1"/>
          </p:nvPr>
        </p:nvSpPr>
        <p:spPr>
          <a:xfrm>
            <a:off x="819425" y="3471067"/>
            <a:ext cx="2922900" cy="16264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Clr>
                <a:schemeClr val="lt1"/>
              </a:buClr>
              <a:buSzPts val="1200"/>
              <a:buFont typeface="Montserrat Light"/>
              <a:buNone/>
              <a:defRPr sz="1600">
                <a:latin typeface="Comfortaa Medium"/>
                <a:ea typeface="Comfortaa Medium"/>
                <a:cs typeface="Comfortaa Medium"/>
                <a:sym typeface="Comfortaa Medium"/>
              </a:defRPr>
            </a:lvl1pPr>
            <a:lvl2pPr lvl="1" algn="ctr">
              <a:lnSpc>
                <a:spcPct val="100000"/>
              </a:lnSpc>
              <a:spcBef>
                <a:spcPts val="0"/>
              </a:spcBef>
              <a:spcAft>
                <a:spcPts val="0"/>
              </a:spcAft>
              <a:buClr>
                <a:schemeClr val="lt1"/>
              </a:buClr>
              <a:buSzPts val="1200"/>
              <a:buFont typeface="Montserrat Light"/>
              <a:buNone/>
              <a:defRPr sz="1200">
                <a:solidFill>
                  <a:schemeClr val="lt1"/>
                </a:solidFill>
                <a:latin typeface="Montserrat Light"/>
                <a:ea typeface="Montserrat Light"/>
                <a:cs typeface="Montserrat Light"/>
                <a:sym typeface="Montserrat Light"/>
              </a:defRPr>
            </a:lvl2pPr>
            <a:lvl3pPr lvl="2" algn="ctr">
              <a:lnSpc>
                <a:spcPct val="100000"/>
              </a:lnSpc>
              <a:spcBef>
                <a:spcPts val="0"/>
              </a:spcBef>
              <a:spcAft>
                <a:spcPts val="0"/>
              </a:spcAft>
              <a:buClr>
                <a:schemeClr val="lt1"/>
              </a:buClr>
              <a:buSzPts val="1200"/>
              <a:buFont typeface="Montserrat Light"/>
              <a:buNone/>
              <a:defRPr sz="1200">
                <a:solidFill>
                  <a:schemeClr val="lt1"/>
                </a:solidFill>
                <a:latin typeface="Montserrat Light"/>
                <a:ea typeface="Montserrat Light"/>
                <a:cs typeface="Montserrat Light"/>
                <a:sym typeface="Montserrat Light"/>
              </a:defRPr>
            </a:lvl3pPr>
            <a:lvl4pPr lvl="3" algn="ctr">
              <a:lnSpc>
                <a:spcPct val="100000"/>
              </a:lnSpc>
              <a:spcBef>
                <a:spcPts val="0"/>
              </a:spcBef>
              <a:spcAft>
                <a:spcPts val="0"/>
              </a:spcAft>
              <a:buClr>
                <a:schemeClr val="lt1"/>
              </a:buClr>
              <a:buSzPts val="1200"/>
              <a:buFont typeface="Montserrat Light"/>
              <a:buNone/>
              <a:defRPr sz="1200">
                <a:solidFill>
                  <a:schemeClr val="lt1"/>
                </a:solidFill>
                <a:latin typeface="Montserrat Light"/>
                <a:ea typeface="Montserrat Light"/>
                <a:cs typeface="Montserrat Light"/>
                <a:sym typeface="Montserrat Light"/>
              </a:defRPr>
            </a:lvl4pPr>
            <a:lvl5pPr lvl="4" algn="ctr">
              <a:lnSpc>
                <a:spcPct val="100000"/>
              </a:lnSpc>
              <a:spcBef>
                <a:spcPts val="0"/>
              </a:spcBef>
              <a:spcAft>
                <a:spcPts val="0"/>
              </a:spcAft>
              <a:buClr>
                <a:schemeClr val="lt1"/>
              </a:buClr>
              <a:buSzPts val="1200"/>
              <a:buFont typeface="Montserrat Light"/>
              <a:buNone/>
              <a:defRPr sz="1200">
                <a:solidFill>
                  <a:schemeClr val="lt1"/>
                </a:solidFill>
                <a:latin typeface="Montserrat Light"/>
                <a:ea typeface="Montserrat Light"/>
                <a:cs typeface="Montserrat Light"/>
                <a:sym typeface="Montserrat Light"/>
              </a:defRPr>
            </a:lvl5pPr>
            <a:lvl6pPr lvl="5" algn="ctr">
              <a:lnSpc>
                <a:spcPct val="100000"/>
              </a:lnSpc>
              <a:spcBef>
                <a:spcPts val="0"/>
              </a:spcBef>
              <a:spcAft>
                <a:spcPts val="0"/>
              </a:spcAft>
              <a:buClr>
                <a:schemeClr val="lt1"/>
              </a:buClr>
              <a:buSzPts val="1200"/>
              <a:buFont typeface="Montserrat Light"/>
              <a:buNone/>
              <a:defRPr sz="1200">
                <a:solidFill>
                  <a:schemeClr val="lt1"/>
                </a:solidFill>
                <a:latin typeface="Montserrat Light"/>
                <a:ea typeface="Montserrat Light"/>
                <a:cs typeface="Montserrat Light"/>
                <a:sym typeface="Montserrat Light"/>
              </a:defRPr>
            </a:lvl6pPr>
            <a:lvl7pPr lvl="6" algn="ctr">
              <a:lnSpc>
                <a:spcPct val="100000"/>
              </a:lnSpc>
              <a:spcBef>
                <a:spcPts val="0"/>
              </a:spcBef>
              <a:spcAft>
                <a:spcPts val="0"/>
              </a:spcAft>
              <a:buClr>
                <a:schemeClr val="lt1"/>
              </a:buClr>
              <a:buSzPts val="1200"/>
              <a:buFont typeface="Montserrat Light"/>
              <a:buNone/>
              <a:defRPr sz="1200">
                <a:solidFill>
                  <a:schemeClr val="lt1"/>
                </a:solidFill>
                <a:latin typeface="Montserrat Light"/>
                <a:ea typeface="Montserrat Light"/>
                <a:cs typeface="Montserrat Light"/>
                <a:sym typeface="Montserrat Light"/>
              </a:defRPr>
            </a:lvl7pPr>
            <a:lvl8pPr lvl="7" algn="ctr">
              <a:lnSpc>
                <a:spcPct val="100000"/>
              </a:lnSpc>
              <a:spcBef>
                <a:spcPts val="0"/>
              </a:spcBef>
              <a:spcAft>
                <a:spcPts val="0"/>
              </a:spcAft>
              <a:buClr>
                <a:schemeClr val="lt1"/>
              </a:buClr>
              <a:buSzPts val="1200"/>
              <a:buFont typeface="Montserrat Light"/>
              <a:buNone/>
              <a:defRPr sz="1200">
                <a:solidFill>
                  <a:schemeClr val="lt1"/>
                </a:solidFill>
                <a:latin typeface="Montserrat Light"/>
                <a:ea typeface="Montserrat Light"/>
                <a:cs typeface="Montserrat Light"/>
                <a:sym typeface="Montserrat Light"/>
              </a:defRPr>
            </a:lvl8pPr>
            <a:lvl9pPr lvl="8" algn="ctr">
              <a:lnSpc>
                <a:spcPct val="100000"/>
              </a:lnSpc>
              <a:spcBef>
                <a:spcPts val="0"/>
              </a:spcBef>
              <a:spcAft>
                <a:spcPts val="0"/>
              </a:spcAft>
              <a:buClr>
                <a:schemeClr val="lt1"/>
              </a:buClr>
              <a:buSzPts val="1200"/>
              <a:buFont typeface="Montserrat Light"/>
              <a:buNone/>
              <a:defRPr sz="1200">
                <a:solidFill>
                  <a:schemeClr val="lt1"/>
                </a:solidFill>
                <a:latin typeface="Montserrat Light"/>
                <a:ea typeface="Montserrat Light"/>
                <a:cs typeface="Montserrat Light"/>
                <a:sym typeface="Montserrat Light"/>
              </a:defRPr>
            </a:lvl9pPr>
          </a:lstStyle>
          <a:p>
            <a:endParaRPr/>
          </a:p>
        </p:txBody>
      </p:sp>
      <p:sp>
        <p:nvSpPr>
          <p:cNvPr id="30" name="Google Shape;30;p28"/>
          <p:cNvSpPr/>
          <p:nvPr/>
        </p:nvSpPr>
        <p:spPr>
          <a:xfrm>
            <a:off x="4572000" y="0"/>
            <a:ext cx="4310700" cy="6867200"/>
          </a:xfrm>
          <a:prstGeom prst="rect">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 name="Google Shape;31;p28"/>
          <p:cNvSpPr/>
          <p:nvPr/>
        </p:nvSpPr>
        <p:spPr>
          <a:xfrm rot="-2700000">
            <a:off x="8602033" y="3053743"/>
            <a:ext cx="569787" cy="759716"/>
          </a:xfrm>
          <a:prstGeom prst="rect">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 name="Google Shape;32;p28"/>
          <p:cNvSpPr/>
          <p:nvPr/>
        </p:nvSpPr>
        <p:spPr>
          <a:xfrm rot="-2700000">
            <a:off x="4287108" y="1251777"/>
            <a:ext cx="569787" cy="759716"/>
          </a:xfrm>
          <a:prstGeom prst="rect">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 name="Google Shape;33;p28"/>
          <p:cNvSpPr/>
          <p:nvPr/>
        </p:nvSpPr>
        <p:spPr>
          <a:xfrm rot="-2700000">
            <a:off x="4287108" y="4910577"/>
            <a:ext cx="569787" cy="759716"/>
          </a:xfrm>
          <a:prstGeom prst="rect">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28432965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text 7">
  <p:cSld name="Title and text 7">
    <p:spTree>
      <p:nvGrpSpPr>
        <p:cNvPr id="1" name="Shape 34"/>
        <p:cNvGrpSpPr/>
        <p:nvPr/>
      </p:nvGrpSpPr>
      <p:grpSpPr>
        <a:xfrm>
          <a:off x="0" y="0"/>
          <a:ext cx="0" cy="0"/>
          <a:chOff x="0" y="0"/>
          <a:chExt cx="0" cy="0"/>
        </a:xfrm>
      </p:grpSpPr>
      <p:sp>
        <p:nvSpPr>
          <p:cNvPr id="35" name="Google Shape;35;p29"/>
          <p:cNvSpPr txBox="1">
            <a:spLocks noGrp="1"/>
          </p:cNvSpPr>
          <p:nvPr>
            <p:ph type="title"/>
          </p:nvPr>
        </p:nvSpPr>
        <p:spPr>
          <a:xfrm>
            <a:off x="713225" y="2712633"/>
            <a:ext cx="2521500" cy="14220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2400"/>
              <a:buFont typeface="Montserrat SemiBold"/>
              <a:buNone/>
              <a:defRPr sz="3000" b="1"/>
            </a:lvl1pPr>
            <a:lvl2pPr lvl="1" algn="ctr">
              <a:lnSpc>
                <a:spcPct val="100000"/>
              </a:lnSpc>
              <a:spcBef>
                <a:spcPts val="0"/>
              </a:spcBef>
              <a:spcAft>
                <a:spcPts val="0"/>
              </a:spcAft>
              <a:buSzPts val="2400"/>
              <a:buFont typeface="Montserrat SemiBold"/>
              <a:buNone/>
              <a:defRPr sz="2400">
                <a:latin typeface="Montserrat SemiBold"/>
                <a:ea typeface="Montserrat SemiBold"/>
                <a:cs typeface="Montserrat SemiBold"/>
                <a:sym typeface="Montserrat SemiBold"/>
              </a:defRPr>
            </a:lvl2pPr>
            <a:lvl3pPr lvl="2" algn="ctr">
              <a:lnSpc>
                <a:spcPct val="100000"/>
              </a:lnSpc>
              <a:spcBef>
                <a:spcPts val="0"/>
              </a:spcBef>
              <a:spcAft>
                <a:spcPts val="0"/>
              </a:spcAft>
              <a:buSzPts val="2400"/>
              <a:buFont typeface="Montserrat SemiBold"/>
              <a:buNone/>
              <a:defRPr sz="2400">
                <a:latin typeface="Montserrat SemiBold"/>
                <a:ea typeface="Montserrat SemiBold"/>
                <a:cs typeface="Montserrat SemiBold"/>
                <a:sym typeface="Montserrat SemiBold"/>
              </a:defRPr>
            </a:lvl3pPr>
            <a:lvl4pPr lvl="3" algn="ctr">
              <a:lnSpc>
                <a:spcPct val="100000"/>
              </a:lnSpc>
              <a:spcBef>
                <a:spcPts val="0"/>
              </a:spcBef>
              <a:spcAft>
                <a:spcPts val="0"/>
              </a:spcAft>
              <a:buSzPts val="2400"/>
              <a:buFont typeface="Montserrat SemiBold"/>
              <a:buNone/>
              <a:defRPr sz="2400">
                <a:latin typeface="Montserrat SemiBold"/>
                <a:ea typeface="Montserrat SemiBold"/>
                <a:cs typeface="Montserrat SemiBold"/>
                <a:sym typeface="Montserrat SemiBold"/>
              </a:defRPr>
            </a:lvl4pPr>
            <a:lvl5pPr lvl="4" algn="ctr">
              <a:lnSpc>
                <a:spcPct val="100000"/>
              </a:lnSpc>
              <a:spcBef>
                <a:spcPts val="0"/>
              </a:spcBef>
              <a:spcAft>
                <a:spcPts val="0"/>
              </a:spcAft>
              <a:buSzPts val="2400"/>
              <a:buFont typeface="Montserrat SemiBold"/>
              <a:buNone/>
              <a:defRPr sz="2400">
                <a:latin typeface="Montserrat SemiBold"/>
                <a:ea typeface="Montserrat SemiBold"/>
                <a:cs typeface="Montserrat SemiBold"/>
                <a:sym typeface="Montserrat SemiBold"/>
              </a:defRPr>
            </a:lvl5pPr>
            <a:lvl6pPr lvl="5" algn="ctr">
              <a:lnSpc>
                <a:spcPct val="100000"/>
              </a:lnSpc>
              <a:spcBef>
                <a:spcPts val="0"/>
              </a:spcBef>
              <a:spcAft>
                <a:spcPts val="0"/>
              </a:spcAft>
              <a:buSzPts val="2400"/>
              <a:buFont typeface="Montserrat SemiBold"/>
              <a:buNone/>
              <a:defRPr sz="2400">
                <a:latin typeface="Montserrat SemiBold"/>
                <a:ea typeface="Montserrat SemiBold"/>
                <a:cs typeface="Montserrat SemiBold"/>
                <a:sym typeface="Montserrat SemiBold"/>
              </a:defRPr>
            </a:lvl6pPr>
            <a:lvl7pPr lvl="6" algn="ctr">
              <a:lnSpc>
                <a:spcPct val="100000"/>
              </a:lnSpc>
              <a:spcBef>
                <a:spcPts val="0"/>
              </a:spcBef>
              <a:spcAft>
                <a:spcPts val="0"/>
              </a:spcAft>
              <a:buSzPts val="2400"/>
              <a:buFont typeface="Montserrat SemiBold"/>
              <a:buNone/>
              <a:defRPr sz="2400">
                <a:latin typeface="Montserrat SemiBold"/>
                <a:ea typeface="Montserrat SemiBold"/>
                <a:cs typeface="Montserrat SemiBold"/>
                <a:sym typeface="Montserrat SemiBold"/>
              </a:defRPr>
            </a:lvl7pPr>
            <a:lvl8pPr lvl="7" algn="ctr">
              <a:lnSpc>
                <a:spcPct val="100000"/>
              </a:lnSpc>
              <a:spcBef>
                <a:spcPts val="0"/>
              </a:spcBef>
              <a:spcAft>
                <a:spcPts val="0"/>
              </a:spcAft>
              <a:buSzPts val="2400"/>
              <a:buFont typeface="Montserrat SemiBold"/>
              <a:buNone/>
              <a:defRPr sz="2400">
                <a:latin typeface="Montserrat SemiBold"/>
                <a:ea typeface="Montserrat SemiBold"/>
                <a:cs typeface="Montserrat SemiBold"/>
                <a:sym typeface="Montserrat SemiBold"/>
              </a:defRPr>
            </a:lvl8pPr>
            <a:lvl9pPr lvl="8" algn="ctr">
              <a:lnSpc>
                <a:spcPct val="100000"/>
              </a:lnSpc>
              <a:spcBef>
                <a:spcPts val="0"/>
              </a:spcBef>
              <a:spcAft>
                <a:spcPts val="0"/>
              </a:spcAft>
              <a:buSzPts val="2400"/>
              <a:buFont typeface="Montserrat SemiBold"/>
              <a:buNone/>
              <a:defRPr sz="2400">
                <a:latin typeface="Montserrat SemiBold"/>
                <a:ea typeface="Montserrat SemiBold"/>
                <a:cs typeface="Montserrat SemiBold"/>
                <a:sym typeface="Montserrat SemiBold"/>
              </a:defRPr>
            </a:lvl9pPr>
          </a:lstStyle>
          <a:p>
            <a:endParaRPr/>
          </a:p>
        </p:txBody>
      </p:sp>
      <p:sp>
        <p:nvSpPr>
          <p:cNvPr id="36" name="Google Shape;36;p29"/>
          <p:cNvSpPr txBox="1">
            <a:spLocks noGrp="1"/>
          </p:cNvSpPr>
          <p:nvPr>
            <p:ph type="body" idx="1"/>
          </p:nvPr>
        </p:nvSpPr>
        <p:spPr>
          <a:xfrm>
            <a:off x="4466197" y="2566168"/>
            <a:ext cx="3509700" cy="1696800"/>
          </a:xfrm>
          <a:prstGeom prst="rect">
            <a:avLst/>
          </a:prstGeom>
          <a:noFill/>
          <a:ln>
            <a:noFill/>
          </a:ln>
        </p:spPr>
        <p:txBody>
          <a:bodyPr spcFirstLastPara="1" wrap="square" lIns="91425" tIns="91425" rIns="91425" bIns="91425" anchor="t" anchorCtr="0">
            <a:noAutofit/>
          </a:bodyPr>
          <a:lstStyle>
            <a:lvl1pPr marL="457200" marR="274320" lvl="0" indent="-304800" algn="l">
              <a:lnSpc>
                <a:spcPct val="115000"/>
              </a:lnSpc>
              <a:spcBef>
                <a:spcPts val="0"/>
              </a:spcBef>
              <a:spcAft>
                <a:spcPts val="0"/>
              </a:spcAft>
              <a:buClr>
                <a:srgbClr val="434343"/>
              </a:buClr>
              <a:buSzPts val="1200"/>
              <a:buFont typeface="Livvic"/>
              <a:buAutoNum type="arabicPeriod"/>
              <a:defRPr sz="1600">
                <a:latin typeface="Comfortaa Medium"/>
                <a:ea typeface="Comfortaa Medium"/>
                <a:cs typeface="Comfortaa Medium"/>
                <a:sym typeface="Comfortaa Medium"/>
              </a:defRPr>
            </a:lvl1pPr>
            <a:lvl2pPr marL="914400" lvl="1" indent="-304800" algn="l">
              <a:lnSpc>
                <a:spcPct val="100000"/>
              </a:lnSpc>
              <a:spcBef>
                <a:spcPts val="0"/>
              </a:spcBef>
              <a:spcAft>
                <a:spcPts val="0"/>
              </a:spcAft>
              <a:buClr>
                <a:srgbClr val="434343"/>
              </a:buClr>
              <a:buSzPts val="1200"/>
              <a:buFont typeface="Roboto Condensed Light"/>
              <a:buAutoNum type="alphaLcPeriod"/>
              <a:defRPr sz="1200">
                <a:latin typeface="Poppins"/>
                <a:ea typeface="Poppins"/>
                <a:cs typeface="Poppins"/>
                <a:sym typeface="Poppins"/>
              </a:defRPr>
            </a:lvl2pPr>
            <a:lvl3pPr marL="1371600" lvl="2" indent="-304800" algn="l">
              <a:lnSpc>
                <a:spcPct val="100000"/>
              </a:lnSpc>
              <a:spcBef>
                <a:spcPts val="1600"/>
              </a:spcBef>
              <a:spcAft>
                <a:spcPts val="0"/>
              </a:spcAft>
              <a:buClr>
                <a:srgbClr val="434343"/>
              </a:buClr>
              <a:buSzPts val="1200"/>
              <a:buFont typeface="Roboto Condensed Light"/>
              <a:buAutoNum type="romanLcPeriod"/>
              <a:defRPr sz="1200">
                <a:latin typeface="Poppins"/>
                <a:ea typeface="Poppins"/>
                <a:cs typeface="Poppins"/>
                <a:sym typeface="Poppins"/>
              </a:defRPr>
            </a:lvl3pPr>
            <a:lvl4pPr marL="1828800" lvl="3" indent="-304800" algn="l">
              <a:lnSpc>
                <a:spcPct val="100000"/>
              </a:lnSpc>
              <a:spcBef>
                <a:spcPts val="1600"/>
              </a:spcBef>
              <a:spcAft>
                <a:spcPts val="0"/>
              </a:spcAft>
              <a:buClr>
                <a:srgbClr val="434343"/>
              </a:buClr>
              <a:buSzPts val="1200"/>
              <a:buFont typeface="Roboto Condensed Light"/>
              <a:buAutoNum type="arabicPeriod"/>
              <a:defRPr sz="1200">
                <a:latin typeface="Poppins"/>
                <a:ea typeface="Poppins"/>
                <a:cs typeface="Poppins"/>
                <a:sym typeface="Poppins"/>
              </a:defRPr>
            </a:lvl4pPr>
            <a:lvl5pPr marL="2286000" lvl="4" indent="-304800" algn="l">
              <a:lnSpc>
                <a:spcPct val="100000"/>
              </a:lnSpc>
              <a:spcBef>
                <a:spcPts val="1600"/>
              </a:spcBef>
              <a:spcAft>
                <a:spcPts val="0"/>
              </a:spcAft>
              <a:buClr>
                <a:srgbClr val="434343"/>
              </a:buClr>
              <a:buSzPts val="1200"/>
              <a:buFont typeface="Roboto Condensed Light"/>
              <a:buAutoNum type="alphaLcPeriod"/>
              <a:defRPr sz="1200">
                <a:latin typeface="Poppins"/>
                <a:ea typeface="Poppins"/>
                <a:cs typeface="Poppins"/>
                <a:sym typeface="Poppins"/>
              </a:defRPr>
            </a:lvl5pPr>
            <a:lvl6pPr marL="2743200" lvl="5" indent="-304800" algn="l">
              <a:lnSpc>
                <a:spcPct val="100000"/>
              </a:lnSpc>
              <a:spcBef>
                <a:spcPts val="1600"/>
              </a:spcBef>
              <a:spcAft>
                <a:spcPts val="0"/>
              </a:spcAft>
              <a:buClr>
                <a:srgbClr val="434343"/>
              </a:buClr>
              <a:buSzPts val="1200"/>
              <a:buFont typeface="Roboto Condensed Light"/>
              <a:buAutoNum type="romanLcPeriod"/>
              <a:defRPr sz="1200">
                <a:latin typeface="Poppins"/>
                <a:ea typeface="Poppins"/>
                <a:cs typeface="Poppins"/>
                <a:sym typeface="Poppins"/>
              </a:defRPr>
            </a:lvl6pPr>
            <a:lvl7pPr marL="3200400" lvl="6" indent="-304800" algn="l">
              <a:lnSpc>
                <a:spcPct val="100000"/>
              </a:lnSpc>
              <a:spcBef>
                <a:spcPts val="1600"/>
              </a:spcBef>
              <a:spcAft>
                <a:spcPts val="0"/>
              </a:spcAft>
              <a:buClr>
                <a:srgbClr val="434343"/>
              </a:buClr>
              <a:buSzPts val="1200"/>
              <a:buFont typeface="Roboto Condensed Light"/>
              <a:buAutoNum type="arabicPeriod"/>
              <a:defRPr sz="1200">
                <a:latin typeface="Poppins"/>
                <a:ea typeface="Poppins"/>
                <a:cs typeface="Poppins"/>
                <a:sym typeface="Poppins"/>
              </a:defRPr>
            </a:lvl7pPr>
            <a:lvl8pPr marL="3657600" lvl="7" indent="-304800" algn="l">
              <a:lnSpc>
                <a:spcPct val="100000"/>
              </a:lnSpc>
              <a:spcBef>
                <a:spcPts val="1600"/>
              </a:spcBef>
              <a:spcAft>
                <a:spcPts val="0"/>
              </a:spcAft>
              <a:buClr>
                <a:srgbClr val="434343"/>
              </a:buClr>
              <a:buSzPts val="1200"/>
              <a:buFont typeface="Roboto Condensed Light"/>
              <a:buAutoNum type="alphaLcPeriod"/>
              <a:defRPr sz="1200">
                <a:latin typeface="Poppins"/>
                <a:ea typeface="Poppins"/>
                <a:cs typeface="Poppins"/>
                <a:sym typeface="Poppins"/>
              </a:defRPr>
            </a:lvl8pPr>
            <a:lvl9pPr marL="4114800" lvl="8" indent="-304800" algn="l">
              <a:lnSpc>
                <a:spcPct val="100000"/>
              </a:lnSpc>
              <a:spcBef>
                <a:spcPts val="1600"/>
              </a:spcBef>
              <a:spcAft>
                <a:spcPts val="1600"/>
              </a:spcAft>
              <a:buClr>
                <a:srgbClr val="434343"/>
              </a:buClr>
              <a:buSzPts val="1200"/>
              <a:buFont typeface="Roboto Condensed Light"/>
              <a:buAutoNum type="romanLcPeriod"/>
              <a:defRPr sz="1200">
                <a:latin typeface="Poppins"/>
                <a:ea typeface="Poppins"/>
                <a:cs typeface="Poppins"/>
                <a:sym typeface="Poppins"/>
              </a:defRPr>
            </a:lvl9pPr>
          </a:lstStyle>
          <a:p>
            <a:endParaRPr/>
          </a:p>
        </p:txBody>
      </p:sp>
      <p:sp>
        <p:nvSpPr>
          <p:cNvPr id="37" name="Google Shape;37;p29"/>
          <p:cNvSpPr/>
          <p:nvPr/>
        </p:nvSpPr>
        <p:spPr>
          <a:xfrm>
            <a:off x="8084750" y="0"/>
            <a:ext cx="798000" cy="68672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accent5"/>
              </a:solidFill>
              <a:latin typeface="Arial"/>
              <a:ea typeface="Arial"/>
              <a:cs typeface="Arial"/>
              <a:sym typeface="Arial"/>
            </a:endParaRPr>
          </a:p>
        </p:txBody>
      </p:sp>
      <p:sp>
        <p:nvSpPr>
          <p:cNvPr id="38" name="Google Shape;38;p29"/>
          <p:cNvSpPr/>
          <p:nvPr/>
        </p:nvSpPr>
        <p:spPr>
          <a:xfrm rot="-2700000">
            <a:off x="8602033" y="5648143"/>
            <a:ext cx="569787" cy="759716"/>
          </a:xfrm>
          <a:prstGeom prst="rect">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39" name="Google Shape;39;p29"/>
          <p:cNvGrpSpPr/>
          <p:nvPr/>
        </p:nvGrpSpPr>
        <p:grpSpPr>
          <a:xfrm>
            <a:off x="2956560" y="2896200"/>
            <a:ext cx="1212000" cy="1065600"/>
            <a:chOff x="2880360" y="2172150"/>
            <a:chExt cx="1212000" cy="799200"/>
          </a:xfrm>
        </p:grpSpPr>
        <p:sp>
          <p:nvSpPr>
            <p:cNvPr id="40" name="Google Shape;40;p29"/>
            <p:cNvSpPr/>
            <p:nvPr/>
          </p:nvSpPr>
          <p:spPr>
            <a:xfrm rot="-8100000">
              <a:off x="3410200" y="2289190"/>
              <a:ext cx="565120" cy="565120"/>
            </a:xfrm>
            <a:prstGeom prst="rtTriangle">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 name="Google Shape;41;p29"/>
            <p:cNvSpPr/>
            <p:nvPr/>
          </p:nvSpPr>
          <p:spPr>
            <a:xfrm rot="-8100000">
              <a:off x="2997400" y="2289190"/>
              <a:ext cx="565120" cy="565120"/>
            </a:xfrm>
            <a:prstGeom prst="rtTriangle">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Tree>
    <p:extLst>
      <p:ext uri="{BB962C8B-B14F-4D97-AF65-F5344CB8AC3E}">
        <p14:creationId xmlns:p14="http://schemas.microsoft.com/office/powerpoint/2010/main" val="36731113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text 6">
  <p:cSld name="Title and text 6">
    <p:spTree>
      <p:nvGrpSpPr>
        <p:cNvPr id="1" name="Shape 91"/>
        <p:cNvGrpSpPr/>
        <p:nvPr/>
      </p:nvGrpSpPr>
      <p:grpSpPr>
        <a:xfrm>
          <a:off x="0" y="0"/>
          <a:ext cx="0" cy="0"/>
          <a:chOff x="0" y="0"/>
          <a:chExt cx="0" cy="0"/>
        </a:xfrm>
      </p:grpSpPr>
      <p:sp>
        <p:nvSpPr>
          <p:cNvPr id="92" name="Google Shape;92;p33"/>
          <p:cNvSpPr txBox="1">
            <a:spLocks noGrp="1"/>
          </p:cNvSpPr>
          <p:nvPr>
            <p:ph type="body" idx="1"/>
          </p:nvPr>
        </p:nvSpPr>
        <p:spPr>
          <a:xfrm>
            <a:off x="713225" y="1949503"/>
            <a:ext cx="6515700" cy="4212800"/>
          </a:xfrm>
          <a:prstGeom prst="rect">
            <a:avLst/>
          </a:prstGeom>
          <a:noFill/>
          <a:ln>
            <a:noFill/>
          </a:ln>
        </p:spPr>
        <p:txBody>
          <a:bodyPr spcFirstLastPara="1" wrap="square" lIns="91425" tIns="91425" rIns="91425" bIns="91425" anchor="t" anchorCtr="0">
            <a:noAutofit/>
          </a:bodyPr>
          <a:lstStyle>
            <a:lvl1pPr marL="457200" marR="274320" lvl="0" indent="-304800" algn="l">
              <a:lnSpc>
                <a:spcPct val="115000"/>
              </a:lnSpc>
              <a:spcBef>
                <a:spcPts val="0"/>
              </a:spcBef>
              <a:spcAft>
                <a:spcPts val="0"/>
              </a:spcAft>
              <a:buClr>
                <a:srgbClr val="434343"/>
              </a:buClr>
              <a:buSzPts val="1200"/>
              <a:buFont typeface="Livvic"/>
              <a:buAutoNum type="arabicPeriod"/>
              <a:defRPr sz="1600">
                <a:latin typeface="Comfortaa"/>
                <a:ea typeface="Comfortaa"/>
                <a:cs typeface="Comfortaa"/>
                <a:sym typeface="Comfortaa"/>
              </a:defRPr>
            </a:lvl1pPr>
            <a:lvl2pPr marL="914400" lvl="1" indent="-304800" algn="l">
              <a:lnSpc>
                <a:spcPct val="100000"/>
              </a:lnSpc>
              <a:spcBef>
                <a:spcPts val="0"/>
              </a:spcBef>
              <a:spcAft>
                <a:spcPts val="0"/>
              </a:spcAft>
              <a:buClr>
                <a:srgbClr val="434343"/>
              </a:buClr>
              <a:buSzPts val="1200"/>
              <a:buFont typeface="Roboto Condensed Light"/>
              <a:buAutoNum type="alphaLcPeriod"/>
              <a:defRPr sz="1200">
                <a:latin typeface="Poppins"/>
                <a:ea typeface="Poppins"/>
                <a:cs typeface="Poppins"/>
                <a:sym typeface="Poppins"/>
              </a:defRPr>
            </a:lvl2pPr>
            <a:lvl3pPr marL="1371600" lvl="2" indent="-304800" algn="l">
              <a:lnSpc>
                <a:spcPct val="100000"/>
              </a:lnSpc>
              <a:spcBef>
                <a:spcPts val="1600"/>
              </a:spcBef>
              <a:spcAft>
                <a:spcPts val="0"/>
              </a:spcAft>
              <a:buClr>
                <a:srgbClr val="434343"/>
              </a:buClr>
              <a:buSzPts val="1200"/>
              <a:buFont typeface="Roboto Condensed Light"/>
              <a:buAutoNum type="romanLcPeriod"/>
              <a:defRPr sz="1200">
                <a:latin typeface="Poppins"/>
                <a:ea typeface="Poppins"/>
                <a:cs typeface="Poppins"/>
                <a:sym typeface="Poppins"/>
              </a:defRPr>
            </a:lvl3pPr>
            <a:lvl4pPr marL="1828800" lvl="3" indent="-304800" algn="l">
              <a:lnSpc>
                <a:spcPct val="100000"/>
              </a:lnSpc>
              <a:spcBef>
                <a:spcPts val="1600"/>
              </a:spcBef>
              <a:spcAft>
                <a:spcPts val="0"/>
              </a:spcAft>
              <a:buClr>
                <a:srgbClr val="434343"/>
              </a:buClr>
              <a:buSzPts val="1200"/>
              <a:buFont typeface="Roboto Condensed Light"/>
              <a:buAutoNum type="arabicPeriod"/>
              <a:defRPr sz="1200">
                <a:latin typeface="Poppins"/>
                <a:ea typeface="Poppins"/>
                <a:cs typeface="Poppins"/>
                <a:sym typeface="Poppins"/>
              </a:defRPr>
            </a:lvl4pPr>
            <a:lvl5pPr marL="2286000" lvl="4" indent="-304800" algn="l">
              <a:lnSpc>
                <a:spcPct val="100000"/>
              </a:lnSpc>
              <a:spcBef>
                <a:spcPts val="1600"/>
              </a:spcBef>
              <a:spcAft>
                <a:spcPts val="0"/>
              </a:spcAft>
              <a:buClr>
                <a:srgbClr val="434343"/>
              </a:buClr>
              <a:buSzPts val="1200"/>
              <a:buFont typeface="Roboto Condensed Light"/>
              <a:buAutoNum type="alphaLcPeriod"/>
              <a:defRPr sz="1200">
                <a:latin typeface="Poppins"/>
                <a:ea typeface="Poppins"/>
                <a:cs typeface="Poppins"/>
                <a:sym typeface="Poppins"/>
              </a:defRPr>
            </a:lvl5pPr>
            <a:lvl6pPr marL="2743200" lvl="5" indent="-304800" algn="l">
              <a:lnSpc>
                <a:spcPct val="100000"/>
              </a:lnSpc>
              <a:spcBef>
                <a:spcPts val="1600"/>
              </a:spcBef>
              <a:spcAft>
                <a:spcPts val="0"/>
              </a:spcAft>
              <a:buClr>
                <a:srgbClr val="434343"/>
              </a:buClr>
              <a:buSzPts val="1200"/>
              <a:buFont typeface="Roboto Condensed Light"/>
              <a:buAutoNum type="romanLcPeriod"/>
              <a:defRPr sz="1200">
                <a:latin typeface="Poppins"/>
                <a:ea typeface="Poppins"/>
                <a:cs typeface="Poppins"/>
                <a:sym typeface="Poppins"/>
              </a:defRPr>
            </a:lvl6pPr>
            <a:lvl7pPr marL="3200400" lvl="6" indent="-304800" algn="l">
              <a:lnSpc>
                <a:spcPct val="100000"/>
              </a:lnSpc>
              <a:spcBef>
                <a:spcPts val="1600"/>
              </a:spcBef>
              <a:spcAft>
                <a:spcPts val="0"/>
              </a:spcAft>
              <a:buClr>
                <a:srgbClr val="434343"/>
              </a:buClr>
              <a:buSzPts val="1200"/>
              <a:buFont typeface="Roboto Condensed Light"/>
              <a:buAutoNum type="arabicPeriod"/>
              <a:defRPr sz="1200">
                <a:latin typeface="Poppins"/>
                <a:ea typeface="Poppins"/>
                <a:cs typeface="Poppins"/>
                <a:sym typeface="Poppins"/>
              </a:defRPr>
            </a:lvl7pPr>
            <a:lvl8pPr marL="3657600" lvl="7" indent="-304800" algn="l">
              <a:lnSpc>
                <a:spcPct val="100000"/>
              </a:lnSpc>
              <a:spcBef>
                <a:spcPts val="1600"/>
              </a:spcBef>
              <a:spcAft>
                <a:spcPts val="0"/>
              </a:spcAft>
              <a:buClr>
                <a:srgbClr val="434343"/>
              </a:buClr>
              <a:buSzPts val="1200"/>
              <a:buFont typeface="Roboto Condensed Light"/>
              <a:buAutoNum type="alphaLcPeriod"/>
              <a:defRPr sz="1200">
                <a:latin typeface="Poppins"/>
                <a:ea typeface="Poppins"/>
                <a:cs typeface="Poppins"/>
                <a:sym typeface="Poppins"/>
              </a:defRPr>
            </a:lvl8pPr>
            <a:lvl9pPr marL="4114800" lvl="8" indent="-304800" algn="l">
              <a:lnSpc>
                <a:spcPct val="100000"/>
              </a:lnSpc>
              <a:spcBef>
                <a:spcPts val="1600"/>
              </a:spcBef>
              <a:spcAft>
                <a:spcPts val="1600"/>
              </a:spcAft>
              <a:buClr>
                <a:srgbClr val="434343"/>
              </a:buClr>
              <a:buSzPts val="1200"/>
              <a:buFont typeface="Roboto Condensed Light"/>
              <a:buAutoNum type="romanLcPeriod"/>
              <a:defRPr sz="1200">
                <a:latin typeface="Poppins"/>
                <a:ea typeface="Poppins"/>
                <a:cs typeface="Poppins"/>
                <a:sym typeface="Poppins"/>
              </a:defRPr>
            </a:lvl9pPr>
          </a:lstStyle>
          <a:p>
            <a:endParaRPr/>
          </a:p>
        </p:txBody>
      </p:sp>
      <p:sp>
        <p:nvSpPr>
          <p:cNvPr id="93" name="Google Shape;93;p33"/>
          <p:cNvSpPr/>
          <p:nvPr/>
        </p:nvSpPr>
        <p:spPr>
          <a:xfrm>
            <a:off x="8084750" y="0"/>
            <a:ext cx="798000" cy="68672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accent5"/>
              </a:solidFill>
              <a:latin typeface="Arial"/>
              <a:ea typeface="Arial"/>
              <a:cs typeface="Arial"/>
              <a:sym typeface="Arial"/>
            </a:endParaRPr>
          </a:p>
        </p:txBody>
      </p:sp>
      <p:sp>
        <p:nvSpPr>
          <p:cNvPr id="94" name="Google Shape;94;p33"/>
          <p:cNvSpPr/>
          <p:nvPr/>
        </p:nvSpPr>
        <p:spPr>
          <a:xfrm rot="-2700000">
            <a:off x="8602033" y="5648143"/>
            <a:ext cx="569787" cy="759716"/>
          </a:xfrm>
          <a:prstGeom prst="rect">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5" name="Google Shape;95;p33"/>
          <p:cNvSpPr txBox="1">
            <a:spLocks noGrp="1"/>
          </p:cNvSpPr>
          <p:nvPr>
            <p:ph type="title"/>
          </p:nvPr>
        </p:nvSpPr>
        <p:spPr>
          <a:xfrm>
            <a:off x="713250" y="708633"/>
            <a:ext cx="7717500" cy="7636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2400"/>
              <a:buFont typeface="Rubik"/>
              <a:buNone/>
              <a:defRPr sz="2400" b="1">
                <a:latin typeface="Rubik"/>
                <a:ea typeface="Rubik"/>
                <a:cs typeface="Rubik"/>
                <a:sym typeface="Rubik"/>
              </a:defRPr>
            </a:lvl1pPr>
            <a:lvl2pPr lvl="1" algn="ctr">
              <a:lnSpc>
                <a:spcPct val="100000"/>
              </a:lnSpc>
              <a:spcBef>
                <a:spcPts val="0"/>
              </a:spcBef>
              <a:spcAft>
                <a:spcPts val="0"/>
              </a:spcAft>
              <a:buClr>
                <a:schemeClr val="dk2"/>
              </a:buClr>
              <a:buSzPts val="2400"/>
              <a:buFont typeface="Rubik"/>
              <a:buNone/>
              <a:defRPr sz="2400" b="1">
                <a:solidFill>
                  <a:schemeClr val="dk2"/>
                </a:solidFill>
                <a:latin typeface="Rubik"/>
                <a:ea typeface="Rubik"/>
                <a:cs typeface="Rubik"/>
                <a:sym typeface="Rubik"/>
              </a:defRPr>
            </a:lvl2pPr>
            <a:lvl3pPr lvl="2" algn="ctr">
              <a:lnSpc>
                <a:spcPct val="100000"/>
              </a:lnSpc>
              <a:spcBef>
                <a:spcPts val="0"/>
              </a:spcBef>
              <a:spcAft>
                <a:spcPts val="0"/>
              </a:spcAft>
              <a:buClr>
                <a:schemeClr val="dk2"/>
              </a:buClr>
              <a:buSzPts val="2400"/>
              <a:buFont typeface="Rubik"/>
              <a:buNone/>
              <a:defRPr sz="2400" b="1">
                <a:solidFill>
                  <a:schemeClr val="dk2"/>
                </a:solidFill>
                <a:latin typeface="Rubik"/>
                <a:ea typeface="Rubik"/>
                <a:cs typeface="Rubik"/>
                <a:sym typeface="Rubik"/>
              </a:defRPr>
            </a:lvl3pPr>
            <a:lvl4pPr lvl="3" algn="ctr">
              <a:lnSpc>
                <a:spcPct val="100000"/>
              </a:lnSpc>
              <a:spcBef>
                <a:spcPts val="0"/>
              </a:spcBef>
              <a:spcAft>
                <a:spcPts val="0"/>
              </a:spcAft>
              <a:buClr>
                <a:schemeClr val="dk2"/>
              </a:buClr>
              <a:buSzPts val="2400"/>
              <a:buFont typeface="Rubik"/>
              <a:buNone/>
              <a:defRPr sz="2400" b="1">
                <a:solidFill>
                  <a:schemeClr val="dk2"/>
                </a:solidFill>
                <a:latin typeface="Rubik"/>
                <a:ea typeface="Rubik"/>
                <a:cs typeface="Rubik"/>
                <a:sym typeface="Rubik"/>
              </a:defRPr>
            </a:lvl4pPr>
            <a:lvl5pPr lvl="4" algn="ctr">
              <a:lnSpc>
                <a:spcPct val="100000"/>
              </a:lnSpc>
              <a:spcBef>
                <a:spcPts val="0"/>
              </a:spcBef>
              <a:spcAft>
                <a:spcPts val="0"/>
              </a:spcAft>
              <a:buClr>
                <a:schemeClr val="dk2"/>
              </a:buClr>
              <a:buSzPts val="2400"/>
              <a:buFont typeface="Rubik"/>
              <a:buNone/>
              <a:defRPr sz="2400" b="1">
                <a:solidFill>
                  <a:schemeClr val="dk2"/>
                </a:solidFill>
                <a:latin typeface="Rubik"/>
                <a:ea typeface="Rubik"/>
                <a:cs typeface="Rubik"/>
                <a:sym typeface="Rubik"/>
              </a:defRPr>
            </a:lvl5pPr>
            <a:lvl6pPr lvl="5" algn="ctr">
              <a:lnSpc>
                <a:spcPct val="100000"/>
              </a:lnSpc>
              <a:spcBef>
                <a:spcPts val="0"/>
              </a:spcBef>
              <a:spcAft>
                <a:spcPts val="0"/>
              </a:spcAft>
              <a:buClr>
                <a:schemeClr val="dk2"/>
              </a:buClr>
              <a:buSzPts val="2400"/>
              <a:buFont typeface="Rubik"/>
              <a:buNone/>
              <a:defRPr sz="2400" b="1">
                <a:solidFill>
                  <a:schemeClr val="dk2"/>
                </a:solidFill>
                <a:latin typeface="Rubik"/>
                <a:ea typeface="Rubik"/>
                <a:cs typeface="Rubik"/>
                <a:sym typeface="Rubik"/>
              </a:defRPr>
            </a:lvl6pPr>
            <a:lvl7pPr lvl="6" algn="ctr">
              <a:lnSpc>
                <a:spcPct val="100000"/>
              </a:lnSpc>
              <a:spcBef>
                <a:spcPts val="0"/>
              </a:spcBef>
              <a:spcAft>
                <a:spcPts val="0"/>
              </a:spcAft>
              <a:buClr>
                <a:schemeClr val="dk2"/>
              </a:buClr>
              <a:buSzPts val="2400"/>
              <a:buFont typeface="Rubik"/>
              <a:buNone/>
              <a:defRPr sz="2400" b="1">
                <a:solidFill>
                  <a:schemeClr val="dk2"/>
                </a:solidFill>
                <a:latin typeface="Rubik"/>
                <a:ea typeface="Rubik"/>
                <a:cs typeface="Rubik"/>
                <a:sym typeface="Rubik"/>
              </a:defRPr>
            </a:lvl7pPr>
            <a:lvl8pPr lvl="7" algn="ctr">
              <a:lnSpc>
                <a:spcPct val="100000"/>
              </a:lnSpc>
              <a:spcBef>
                <a:spcPts val="0"/>
              </a:spcBef>
              <a:spcAft>
                <a:spcPts val="0"/>
              </a:spcAft>
              <a:buClr>
                <a:schemeClr val="dk2"/>
              </a:buClr>
              <a:buSzPts val="2400"/>
              <a:buFont typeface="Rubik"/>
              <a:buNone/>
              <a:defRPr sz="2400" b="1">
                <a:solidFill>
                  <a:schemeClr val="dk2"/>
                </a:solidFill>
                <a:latin typeface="Rubik"/>
                <a:ea typeface="Rubik"/>
                <a:cs typeface="Rubik"/>
                <a:sym typeface="Rubik"/>
              </a:defRPr>
            </a:lvl8pPr>
            <a:lvl9pPr lvl="8" algn="ctr">
              <a:lnSpc>
                <a:spcPct val="100000"/>
              </a:lnSpc>
              <a:spcBef>
                <a:spcPts val="0"/>
              </a:spcBef>
              <a:spcAft>
                <a:spcPts val="0"/>
              </a:spcAft>
              <a:buClr>
                <a:schemeClr val="dk2"/>
              </a:buClr>
              <a:buSzPts val="2400"/>
              <a:buFont typeface="Rubik"/>
              <a:buNone/>
              <a:defRPr sz="2400" b="1">
                <a:solidFill>
                  <a:schemeClr val="dk2"/>
                </a:solidFill>
                <a:latin typeface="Rubik"/>
                <a:ea typeface="Rubik"/>
                <a:cs typeface="Rubik"/>
                <a:sym typeface="Rubik"/>
              </a:defRPr>
            </a:lvl9pPr>
          </a:lstStyle>
          <a:p>
            <a:endParaRPr/>
          </a:p>
        </p:txBody>
      </p:sp>
    </p:spTree>
    <p:extLst>
      <p:ext uri="{BB962C8B-B14F-4D97-AF65-F5344CB8AC3E}">
        <p14:creationId xmlns:p14="http://schemas.microsoft.com/office/powerpoint/2010/main" val="27130055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6DE8F23-85E0-480D-8694-31ACF54ABEF8}"/>
              </a:ext>
            </a:extLst>
          </p:cNvPr>
          <p:cNvSpPr>
            <a:spLocks noGrp="1"/>
          </p:cNvSpPr>
          <p:nvPr>
            <p:ph type="ctrTitle"/>
          </p:nvPr>
        </p:nvSpPr>
        <p:spPr>
          <a:xfrm>
            <a:off x="1143000" y="1122363"/>
            <a:ext cx="6858000" cy="2387600"/>
          </a:xfrm>
        </p:spPr>
        <p:txBody>
          <a:bodyPr anchor="b"/>
          <a:lstStyle>
            <a:lvl1pPr algn="ctr">
              <a:defRPr sz="6000"/>
            </a:lvl1pPr>
          </a:lstStyle>
          <a:p>
            <a:r>
              <a:rPr lang="it-IT"/>
              <a:t>Fare clic per modificare lo stile del titolo dello schema</a:t>
            </a:r>
          </a:p>
        </p:txBody>
      </p:sp>
      <p:sp>
        <p:nvSpPr>
          <p:cNvPr id="3" name="Sottotitolo 2">
            <a:extLst>
              <a:ext uri="{FF2B5EF4-FFF2-40B4-BE49-F238E27FC236}">
                <a16:creationId xmlns:a16="http://schemas.microsoft.com/office/drawing/2014/main" id="{ED27F0AC-5029-43FE-83CA-B70274B64FFB}"/>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a:extLst>
              <a:ext uri="{FF2B5EF4-FFF2-40B4-BE49-F238E27FC236}">
                <a16:creationId xmlns:a16="http://schemas.microsoft.com/office/drawing/2014/main" id="{CD1F9CC3-35BD-4548-8E43-0B3CDB69E285}"/>
              </a:ext>
            </a:extLst>
          </p:cNvPr>
          <p:cNvSpPr>
            <a:spLocks noGrp="1"/>
          </p:cNvSpPr>
          <p:nvPr>
            <p:ph type="dt" sz="half" idx="10"/>
          </p:nvPr>
        </p:nvSpPr>
        <p:spPr/>
        <p:txBody>
          <a:bodyPr/>
          <a:lstStyle/>
          <a:p>
            <a:fld id="{FB55B07F-1307-42CB-90B1-BFC5CC15B1D3}" type="datetimeFigureOut">
              <a:rPr lang="it-IT" smtClean="0"/>
              <a:t>06/05/2026</a:t>
            </a:fld>
            <a:endParaRPr lang="it-IT"/>
          </a:p>
        </p:txBody>
      </p:sp>
      <p:sp>
        <p:nvSpPr>
          <p:cNvPr id="5" name="Segnaposto piè di pagina 4">
            <a:extLst>
              <a:ext uri="{FF2B5EF4-FFF2-40B4-BE49-F238E27FC236}">
                <a16:creationId xmlns:a16="http://schemas.microsoft.com/office/drawing/2014/main" id="{756C09A8-829E-4228-B5A6-AD02725B5143}"/>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7283C389-CBD1-4184-9C50-C979A3D0E305}"/>
              </a:ext>
            </a:extLst>
          </p:cNvPr>
          <p:cNvSpPr>
            <a:spLocks noGrp="1"/>
          </p:cNvSpPr>
          <p:nvPr>
            <p:ph type="sldNum" sz="quarter" idx="12"/>
          </p:nvPr>
        </p:nvSpPr>
        <p:spPr/>
        <p:txBody>
          <a:bodyPr/>
          <a:lstStyle/>
          <a:p>
            <a:fld id="{57A4479F-D2EC-45D1-B20F-9448FEC676BD}" type="slidenum">
              <a:rPr lang="it-IT" smtClean="0"/>
              <a:t>‹N›</a:t>
            </a:fld>
            <a:endParaRPr lang="it-IT"/>
          </a:p>
        </p:txBody>
      </p:sp>
    </p:spTree>
    <p:extLst>
      <p:ext uri="{BB962C8B-B14F-4D97-AF65-F5344CB8AC3E}">
        <p14:creationId xmlns:p14="http://schemas.microsoft.com/office/powerpoint/2010/main" val="241460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2A6621D-BA4D-4469-8F17-C1B985EE01F3}"/>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E0E7A057-6E48-4724-9714-E94E907568C3}"/>
              </a:ext>
            </a:extLst>
          </p:cNvPr>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1286AA09-43C7-4908-8C2A-F930E2F6DFB8}"/>
              </a:ext>
            </a:extLst>
          </p:cNvPr>
          <p:cNvSpPr>
            <a:spLocks noGrp="1"/>
          </p:cNvSpPr>
          <p:nvPr>
            <p:ph type="dt" sz="half" idx="10"/>
          </p:nvPr>
        </p:nvSpPr>
        <p:spPr/>
        <p:txBody>
          <a:bodyPr/>
          <a:lstStyle/>
          <a:p>
            <a:fld id="{FB55B07F-1307-42CB-90B1-BFC5CC15B1D3}" type="datetimeFigureOut">
              <a:rPr lang="it-IT" smtClean="0"/>
              <a:t>06/05/2026</a:t>
            </a:fld>
            <a:endParaRPr lang="it-IT"/>
          </a:p>
        </p:txBody>
      </p:sp>
      <p:sp>
        <p:nvSpPr>
          <p:cNvPr id="5" name="Segnaposto piè di pagina 4">
            <a:extLst>
              <a:ext uri="{FF2B5EF4-FFF2-40B4-BE49-F238E27FC236}">
                <a16:creationId xmlns:a16="http://schemas.microsoft.com/office/drawing/2014/main" id="{9119272E-CCA6-4901-8ABB-3108F8090CA3}"/>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3938CFC2-E95E-4E76-832F-3DB5831EF047}"/>
              </a:ext>
            </a:extLst>
          </p:cNvPr>
          <p:cNvSpPr>
            <a:spLocks noGrp="1"/>
          </p:cNvSpPr>
          <p:nvPr>
            <p:ph type="sldNum" sz="quarter" idx="12"/>
          </p:nvPr>
        </p:nvSpPr>
        <p:spPr/>
        <p:txBody>
          <a:bodyPr/>
          <a:lstStyle/>
          <a:p>
            <a:fld id="{57A4479F-D2EC-45D1-B20F-9448FEC676BD}" type="slidenum">
              <a:rPr lang="it-IT" smtClean="0"/>
              <a:t>‹N›</a:t>
            </a:fld>
            <a:endParaRPr lang="it-IT"/>
          </a:p>
        </p:txBody>
      </p:sp>
    </p:spTree>
    <p:extLst>
      <p:ext uri="{BB962C8B-B14F-4D97-AF65-F5344CB8AC3E}">
        <p14:creationId xmlns:p14="http://schemas.microsoft.com/office/powerpoint/2010/main" val="23707462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D15FCD7-0FCD-402B-BF3E-8E8DF3E6D195}"/>
              </a:ext>
            </a:extLst>
          </p:cNvPr>
          <p:cNvSpPr>
            <a:spLocks noGrp="1"/>
          </p:cNvSpPr>
          <p:nvPr>
            <p:ph type="title"/>
          </p:nvPr>
        </p:nvSpPr>
        <p:spPr>
          <a:xfrm>
            <a:off x="623888" y="1709738"/>
            <a:ext cx="7886700" cy="2852737"/>
          </a:xfrm>
        </p:spPr>
        <p:txBody>
          <a:bodyPr anchor="b"/>
          <a:lstStyle>
            <a:lvl1pPr>
              <a:defRPr sz="6000"/>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id="{CC537002-8845-4ACD-A8E9-6C93F96ADB79}"/>
              </a:ext>
            </a:extLst>
          </p:cNvPr>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Segnaposto data 3">
            <a:extLst>
              <a:ext uri="{FF2B5EF4-FFF2-40B4-BE49-F238E27FC236}">
                <a16:creationId xmlns:a16="http://schemas.microsoft.com/office/drawing/2014/main" id="{BB8B763B-8F0C-4732-B57C-631DF15A912C}"/>
              </a:ext>
            </a:extLst>
          </p:cNvPr>
          <p:cNvSpPr>
            <a:spLocks noGrp="1"/>
          </p:cNvSpPr>
          <p:nvPr>
            <p:ph type="dt" sz="half" idx="10"/>
          </p:nvPr>
        </p:nvSpPr>
        <p:spPr/>
        <p:txBody>
          <a:bodyPr/>
          <a:lstStyle/>
          <a:p>
            <a:fld id="{FB55B07F-1307-42CB-90B1-BFC5CC15B1D3}" type="datetimeFigureOut">
              <a:rPr lang="it-IT" smtClean="0"/>
              <a:t>06/05/2026</a:t>
            </a:fld>
            <a:endParaRPr lang="it-IT"/>
          </a:p>
        </p:txBody>
      </p:sp>
      <p:sp>
        <p:nvSpPr>
          <p:cNvPr id="5" name="Segnaposto piè di pagina 4">
            <a:extLst>
              <a:ext uri="{FF2B5EF4-FFF2-40B4-BE49-F238E27FC236}">
                <a16:creationId xmlns:a16="http://schemas.microsoft.com/office/drawing/2014/main" id="{6BCF76BA-6BB1-4EA8-9710-3E06DD91769E}"/>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14595771-4320-4DC8-8948-D87C22494C31}"/>
              </a:ext>
            </a:extLst>
          </p:cNvPr>
          <p:cNvSpPr>
            <a:spLocks noGrp="1"/>
          </p:cNvSpPr>
          <p:nvPr>
            <p:ph type="sldNum" sz="quarter" idx="12"/>
          </p:nvPr>
        </p:nvSpPr>
        <p:spPr/>
        <p:txBody>
          <a:bodyPr/>
          <a:lstStyle/>
          <a:p>
            <a:fld id="{57A4479F-D2EC-45D1-B20F-9448FEC676BD}" type="slidenum">
              <a:rPr lang="it-IT" smtClean="0"/>
              <a:t>‹N›</a:t>
            </a:fld>
            <a:endParaRPr lang="it-IT"/>
          </a:p>
        </p:txBody>
      </p:sp>
    </p:spTree>
    <p:extLst>
      <p:ext uri="{BB962C8B-B14F-4D97-AF65-F5344CB8AC3E}">
        <p14:creationId xmlns:p14="http://schemas.microsoft.com/office/powerpoint/2010/main" val="11090576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E8FCDB1-E841-4555-876E-9B5782EBF500}"/>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F6AC750B-14E5-4C7B-8E7F-6F594B682247}"/>
              </a:ext>
            </a:extLst>
          </p:cNvPr>
          <p:cNvSpPr>
            <a:spLocks noGrp="1"/>
          </p:cNvSpPr>
          <p:nvPr>
            <p:ph sz="half" idx="1"/>
          </p:nvPr>
        </p:nvSpPr>
        <p:spPr>
          <a:xfrm>
            <a:off x="628650" y="1825625"/>
            <a:ext cx="386715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a:extLst>
              <a:ext uri="{FF2B5EF4-FFF2-40B4-BE49-F238E27FC236}">
                <a16:creationId xmlns:a16="http://schemas.microsoft.com/office/drawing/2014/main" id="{E0FF8BB7-1CAD-461E-9DCA-59E26D4EBBEC}"/>
              </a:ext>
            </a:extLst>
          </p:cNvPr>
          <p:cNvSpPr>
            <a:spLocks noGrp="1"/>
          </p:cNvSpPr>
          <p:nvPr>
            <p:ph sz="half" idx="2"/>
          </p:nvPr>
        </p:nvSpPr>
        <p:spPr>
          <a:xfrm>
            <a:off x="4648200" y="1825625"/>
            <a:ext cx="386715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a:extLst>
              <a:ext uri="{FF2B5EF4-FFF2-40B4-BE49-F238E27FC236}">
                <a16:creationId xmlns:a16="http://schemas.microsoft.com/office/drawing/2014/main" id="{50D03EAC-89D6-4528-A3AF-C45F37DBE096}"/>
              </a:ext>
            </a:extLst>
          </p:cNvPr>
          <p:cNvSpPr>
            <a:spLocks noGrp="1"/>
          </p:cNvSpPr>
          <p:nvPr>
            <p:ph type="dt" sz="half" idx="10"/>
          </p:nvPr>
        </p:nvSpPr>
        <p:spPr/>
        <p:txBody>
          <a:bodyPr/>
          <a:lstStyle/>
          <a:p>
            <a:fld id="{FB55B07F-1307-42CB-90B1-BFC5CC15B1D3}" type="datetimeFigureOut">
              <a:rPr lang="it-IT" smtClean="0"/>
              <a:t>06/05/2026</a:t>
            </a:fld>
            <a:endParaRPr lang="it-IT"/>
          </a:p>
        </p:txBody>
      </p:sp>
      <p:sp>
        <p:nvSpPr>
          <p:cNvPr id="6" name="Segnaposto piè di pagina 5">
            <a:extLst>
              <a:ext uri="{FF2B5EF4-FFF2-40B4-BE49-F238E27FC236}">
                <a16:creationId xmlns:a16="http://schemas.microsoft.com/office/drawing/2014/main" id="{55A7FC57-ECB1-4F8C-9138-DD70E0388E0C}"/>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FA70250F-02B8-4315-99F5-0432ABBB1AEE}"/>
              </a:ext>
            </a:extLst>
          </p:cNvPr>
          <p:cNvSpPr>
            <a:spLocks noGrp="1"/>
          </p:cNvSpPr>
          <p:nvPr>
            <p:ph type="sldNum" sz="quarter" idx="12"/>
          </p:nvPr>
        </p:nvSpPr>
        <p:spPr/>
        <p:txBody>
          <a:bodyPr/>
          <a:lstStyle/>
          <a:p>
            <a:fld id="{57A4479F-D2EC-45D1-B20F-9448FEC676BD}" type="slidenum">
              <a:rPr lang="it-IT" smtClean="0"/>
              <a:t>‹N›</a:t>
            </a:fld>
            <a:endParaRPr lang="it-IT"/>
          </a:p>
        </p:txBody>
      </p:sp>
    </p:spTree>
    <p:extLst>
      <p:ext uri="{BB962C8B-B14F-4D97-AF65-F5344CB8AC3E}">
        <p14:creationId xmlns:p14="http://schemas.microsoft.com/office/powerpoint/2010/main" val="297638461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B233C1D-672A-4DA0-A0EC-601ACA6C2B70}"/>
              </a:ext>
            </a:extLst>
          </p:cNvPr>
          <p:cNvSpPr>
            <a:spLocks noGrp="1"/>
          </p:cNvSpPr>
          <p:nvPr>
            <p:ph type="title"/>
          </p:nvPr>
        </p:nvSpPr>
        <p:spPr>
          <a:xfrm>
            <a:off x="630238" y="365125"/>
            <a:ext cx="7886700" cy="1325563"/>
          </a:xfrm>
        </p:spPr>
        <p:txBody>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2F26AED8-3898-43FE-B7EB-0C024B93BD2F}"/>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a:extLst>
              <a:ext uri="{FF2B5EF4-FFF2-40B4-BE49-F238E27FC236}">
                <a16:creationId xmlns:a16="http://schemas.microsoft.com/office/drawing/2014/main" id="{19E4EFBD-09E9-41AE-96E3-A04E631ED2EF}"/>
              </a:ext>
            </a:extLst>
          </p:cNvPr>
          <p:cNvSpPr>
            <a:spLocks noGrp="1"/>
          </p:cNvSpPr>
          <p:nvPr>
            <p:ph sz="half" idx="2"/>
          </p:nvPr>
        </p:nvSpPr>
        <p:spPr>
          <a:xfrm>
            <a:off x="630238" y="2505075"/>
            <a:ext cx="386873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a:extLst>
              <a:ext uri="{FF2B5EF4-FFF2-40B4-BE49-F238E27FC236}">
                <a16:creationId xmlns:a16="http://schemas.microsoft.com/office/drawing/2014/main" id="{96A5E30C-C94E-4FAC-9B8D-072E15EAE0E9}"/>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a:extLst>
              <a:ext uri="{FF2B5EF4-FFF2-40B4-BE49-F238E27FC236}">
                <a16:creationId xmlns:a16="http://schemas.microsoft.com/office/drawing/2014/main" id="{6BB0BE02-F749-4D14-B7C3-D1311F376A62}"/>
              </a:ext>
            </a:extLst>
          </p:cNvPr>
          <p:cNvSpPr>
            <a:spLocks noGrp="1"/>
          </p:cNvSpPr>
          <p:nvPr>
            <p:ph sz="quarter" idx="4"/>
          </p:nvPr>
        </p:nvSpPr>
        <p:spPr>
          <a:xfrm>
            <a:off x="4629150" y="2505075"/>
            <a:ext cx="38877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a:extLst>
              <a:ext uri="{FF2B5EF4-FFF2-40B4-BE49-F238E27FC236}">
                <a16:creationId xmlns:a16="http://schemas.microsoft.com/office/drawing/2014/main" id="{2E501925-836B-4D4F-8A48-FF36A5B11A30}"/>
              </a:ext>
            </a:extLst>
          </p:cNvPr>
          <p:cNvSpPr>
            <a:spLocks noGrp="1"/>
          </p:cNvSpPr>
          <p:nvPr>
            <p:ph type="dt" sz="half" idx="10"/>
          </p:nvPr>
        </p:nvSpPr>
        <p:spPr/>
        <p:txBody>
          <a:bodyPr/>
          <a:lstStyle/>
          <a:p>
            <a:fld id="{FB55B07F-1307-42CB-90B1-BFC5CC15B1D3}" type="datetimeFigureOut">
              <a:rPr lang="it-IT" smtClean="0"/>
              <a:t>06/05/2026</a:t>
            </a:fld>
            <a:endParaRPr lang="it-IT"/>
          </a:p>
        </p:txBody>
      </p:sp>
      <p:sp>
        <p:nvSpPr>
          <p:cNvPr id="8" name="Segnaposto piè di pagina 7">
            <a:extLst>
              <a:ext uri="{FF2B5EF4-FFF2-40B4-BE49-F238E27FC236}">
                <a16:creationId xmlns:a16="http://schemas.microsoft.com/office/drawing/2014/main" id="{D4365837-765F-420F-9EAB-D6E49D6D9106}"/>
              </a:ext>
            </a:extLst>
          </p:cNvPr>
          <p:cNvSpPr>
            <a:spLocks noGrp="1"/>
          </p:cNvSpPr>
          <p:nvPr>
            <p:ph type="ftr" sz="quarter" idx="11"/>
          </p:nvPr>
        </p:nvSpPr>
        <p:spPr/>
        <p:txBody>
          <a:bodyPr/>
          <a:lstStyle/>
          <a:p>
            <a:endParaRPr lang="it-IT"/>
          </a:p>
        </p:txBody>
      </p:sp>
      <p:sp>
        <p:nvSpPr>
          <p:cNvPr id="9" name="Segnaposto numero diapositiva 8">
            <a:extLst>
              <a:ext uri="{FF2B5EF4-FFF2-40B4-BE49-F238E27FC236}">
                <a16:creationId xmlns:a16="http://schemas.microsoft.com/office/drawing/2014/main" id="{6AD7FA19-8F17-4D1B-852D-7CA629D266C3}"/>
              </a:ext>
            </a:extLst>
          </p:cNvPr>
          <p:cNvSpPr>
            <a:spLocks noGrp="1"/>
          </p:cNvSpPr>
          <p:nvPr>
            <p:ph type="sldNum" sz="quarter" idx="12"/>
          </p:nvPr>
        </p:nvSpPr>
        <p:spPr/>
        <p:txBody>
          <a:bodyPr/>
          <a:lstStyle/>
          <a:p>
            <a:fld id="{57A4479F-D2EC-45D1-B20F-9448FEC676BD}" type="slidenum">
              <a:rPr lang="it-IT" smtClean="0"/>
              <a:t>‹N›</a:t>
            </a:fld>
            <a:endParaRPr lang="it-IT"/>
          </a:p>
        </p:txBody>
      </p:sp>
    </p:spTree>
    <p:extLst>
      <p:ext uri="{BB962C8B-B14F-4D97-AF65-F5344CB8AC3E}">
        <p14:creationId xmlns:p14="http://schemas.microsoft.com/office/powerpoint/2010/main" val="252612141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FD6378E-826F-4231-A137-5A1D845846F4}"/>
              </a:ext>
            </a:extLst>
          </p:cNvPr>
          <p:cNvSpPr>
            <a:spLocks noGrp="1"/>
          </p:cNvSpPr>
          <p:nvPr>
            <p:ph type="title"/>
          </p:nvPr>
        </p:nvSpPr>
        <p:spPr/>
        <p:txBody>
          <a:bodyPr/>
          <a:lstStyle/>
          <a:p>
            <a:r>
              <a:rPr lang="it-IT"/>
              <a:t>Fare clic per modificare lo stile del titolo dello schema</a:t>
            </a:r>
          </a:p>
        </p:txBody>
      </p:sp>
      <p:sp>
        <p:nvSpPr>
          <p:cNvPr id="3" name="Segnaposto data 2">
            <a:extLst>
              <a:ext uri="{FF2B5EF4-FFF2-40B4-BE49-F238E27FC236}">
                <a16:creationId xmlns:a16="http://schemas.microsoft.com/office/drawing/2014/main" id="{07957971-8486-464C-9555-EAEDF1BF0CAA}"/>
              </a:ext>
            </a:extLst>
          </p:cNvPr>
          <p:cNvSpPr>
            <a:spLocks noGrp="1"/>
          </p:cNvSpPr>
          <p:nvPr>
            <p:ph type="dt" sz="half" idx="10"/>
          </p:nvPr>
        </p:nvSpPr>
        <p:spPr/>
        <p:txBody>
          <a:bodyPr/>
          <a:lstStyle/>
          <a:p>
            <a:fld id="{FB55B07F-1307-42CB-90B1-BFC5CC15B1D3}" type="datetimeFigureOut">
              <a:rPr lang="it-IT" smtClean="0"/>
              <a:t>06/05/2026</a:t>
            </a:fld>
            <a:endParaRPr lang="it-IT"/>
          </a:p>
        </p:txBody>
      </p:sp>
      <p:sp>
        <p:nvSpPr>
          <p:cNvPr id="4" name="Segnaposto piè di pagina 3">
            <a:extLst>
              <a:ext uri="{FF2B5EF4-FFF2-40B4-BE49-F238E27FC236}">
                <a16:creationId xmlns:a16="http://schemas.microsoft.com/office/drawing/2014/main" id="{A6E79541-78A6-4D19-B0D6-9EA532A448A2}"/>
              </a:ext>
            </a:extLst>
          </p:cNvPr>
          <p:cNvSpPr>
            <a:spLocks noGrp="1"/>
          </p:cNvSpPr>
          <p:nvPr>
            <p:ph type="ftr" sz="quarter" idx="11"/>
          </p:nvPr>
        </p:nvSpPr>
        <p:spPr/>
        <p:txBody>
          <a:bodyPr/>
          <a:lstStyle/>
          <a:p>
            <a:endParaRPr lang="it-IT"/>
          </a:p>
        </p:txBody>
      </p:sp>
      <p:sp>
        <p:nvSpPr>
          <p:cNvPr id="5" name="Segnaposto numero diapositiva 4">
            <a:extLst>
              <a:ext uri="{FF2B5EF4-FFF2-40B4-BE49-F238E27FC236}">
                <a16:creationId xmlns:a16="http://schemas.microsoft.com/office/drawing/2014/main" id="{4B210B1E-4D8F-4717-A436-93B94E263533}"/>
              </a:ext>
            </a:extLst>
          </p:cNvPr>
          <p:cNvSpPr>
            <a:spLocks noGrp="1"/>
          </p:cNvSpPr>
          <p:nvPr>
            <p:ph type="sldNum" sz="quarter" idx="12"/>
          </p:nvPr>
        </p:nvSpPr>
        <p:spPr/>
        <p:txBody>
          <a:bodyPr/>
          <a:lstStyle/>
          <a:p>
            <a:fld id="{57A4479F-D2EC-45D1-B20F-9448FEC676BD}" type="slidenum">
              <a:rPr lang="it-IT" smtClean="0"/>
              <a:t>‹N›</a:t>
            </a:fld>
            <a:endParaRPr lang="it-IT"/>
          </a:p>
        </p:txBody>
      </p:sp>
    </p:spTree>
    <p:extLst>
      <p:ext uri="{BB962C8B-B14F-4D97-AF65-F5344CB8AC3E}">
        <p14:creationId xmlns:p14="http://schemas.microsoft.com/office/powerpoint/2010/main" val="142128052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0BFB2F2F-D6EB-4F20-8E0B-5F3561E3DD32}"/>
              </a:ext>
            </a:extLst>
          </p:cNvPr>
          <p:cNvSpPr>
            <a:spLocks noGrp="1"/>
          </p:cNvSpPr>
          <p:nvPr>
            <p:ph type="dt" sz="half" idx="10"/>
          </p:nvPr>
        </p:nvSpPr>
        <p:spPr/>
        <p:txBody>
          <a:bodyPr/>
          <a:lstStyle/>
          <a:p>
            <a:fld id="{FB55B07F-1307-42CB-90B1-BFC5CC15B1D3}" type="datetimeFigureOut">
              <a:rPr lang="it-IT" smtClean="0"/>
              <a:t>06/05/2026</a:t>
            </a:fld>
            <a:endParaRPr lang="it-IT"/>
          </a:p>
        </p:txBody>
      </p:sp>
      <p:sp>
        <p:nvSpPr>
          <p:cNvPr id="3" name="Segnaposto piè di pagina 2">
            <a:extLst>
              <a:ext uri="{FF2B5EF4-FFF2-40B4-BE49-F238E27FC236}">
                <a16:creationId xmlns:a16="http://schemas.microsoft.com/office/drawing/2014/main" id="{C4F4D6CA-B782-415C-A3B3-0CD1BD287378}"/>
              </a:ext>
            </a:extLst>
          </p:cNvPr>
          <p:cNvSpPr>
            <a:spLocks noGrp="1"/>
          </p:cNvSpPr>
          <p:nvPr>
            <p:ph type="ftr" sz="quarter" idx="11"/>
          </p:nvPr>
        </p:nvSpPr>
        <p:spPr/>
        <p:txBody>
          <a:bodyPr/>
          <a:lstStyle/>
          <a:p>
            <a:endParaRPr lang="it-IT"/>
          </a:p>
        </p:txBody>
      </p:sp>
      <p:sp>
        <p:nvSpPr>
          <p:cNvPr id="4" name="Segnaposto numero diapositiva 3">
            <a:extLst>
              <a:ext uri="{FF2B5EF4-FFF2-40B4-BE49-F238E27FC236}">
                <a16:creationId xmlns:a16="http://schemas.microsoft.com/office/drawing/2014/main" id="{FE775735-596E-415F-A1A5-4E7A7D4F375B}"/>
              </a:ext>
            </a:extLst>
          </p:cNvPr>
          <p:cNvSpPr>
            <a:spLocks noGrp="1"/>
          </p:cNvSpPr>
          <p:nvPr>
            <p:ph type="sldNum" sz="quarter" idx="12"/>
          </p:nvPr>
        </p:nvSpPr>
        <p:spPr/>
        <p:txBody>
          <a:bodyPr/>
          <a:lstStyle/>
          <a:p>
            <a:fld id="{57A4479F-D2EC-45D1-B20F-9448FEC676BD}" type="slidenum">
              <a:rPr lang="it-IT" smtClean="0"/>
              <a:t>‹N›</a:t>
            </a:fld>
            <a:endParaRPr lang="it-IT"/>
          </a:p>
        </p:txBody>
      </p:sp>
    </p:spTree>
    <p:extLst>
      <p:ext uri="{BB962C8B-B14F-4D97-AF65-F5344CB8AC3E}">
        <p14:creationId xmlns:p14="http://schemas.microsoft.com/office/powerpoint/2010/main" val="422697150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E64AB3A-AF7B-4669-BD6C-6D01F61579D6}"/>
              </a:ext>
            </a:extLst>
          </p:cNvPr>
          <p:cNvSpPr>
            <a:spLocks noGrp="1"/>
          </p:cNvSpPr>
          <p:nvPr>
            <p:ph type="title"/>
          </p:nvPr>
        </p:nvSpPr>
        <p:spPr>
          <a:xfrm>
            <a:off x="630238" y="457200"/>
            <a:ext cx="2949575" cy="1600200"/>
          </a:xfrm>
        </p:spPr>
        <p:txBody>
          <a:bodyPr anchor="b"/>
          <a:lstStyle>
            <a:lvl1pPr>
              <a:defRPr sz="3200"/>
            </a:lvl1p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6C83D6A6-68F4-4183-B9D1-2069EE0988E7}"/>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a:extLst>
              <a:ext uri="{FF2B5EF4-FFF2-40B4-BE49-F238E27FC236}">
                <a16:creationId xmlns:a16="http://schemas.microsoft.com/office/drawing/2014/main" id="{DF496021-F045-4F20-A951-A37579E6442C}"/>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66B00772-2DB5-40EB-9C2C-846926F45049}"/>
              </a:ext>
            </a:extLst>
          </p:cNvPr>
          <p:cNvSpPr>
            <a:spLocks noGrp="1"/>
          </p:cNvSpPr>
          <p:nvPr>
            <p:ph type="dt" sz="half" idx="10"/>
          </p:nvPr>
        </p:nvSpPr>
        <p:spPr/>
        <p:txBody>
          <a:bodyPr/>
          <a:lstStyle/>
          <a:p>
            <a:fld id="{FB55B07F-1307-42CB-90B1-BFC5CC15B1D3}" type="datetimeFigureOut">
              <a:rPr lang="it-IT" smtClean="0"/>
              <a:t>06/05/2026</a:t>
            </a:fld>
            <a:endParaRPr lang="it-IT"/>
          </a:p>
        </p:txBody>
      </p:sp>
      <p:sp>
        <p:nvSpPr>
          <p:cNvPr id="6" name="Segnaposto piè di pagina 5">
            <a:extLst>
              <a:ext uri="{FF2B5EF4-FFF2-40B4-BE49-F238E27FC236}">
                <a16:creationId xmlns:a16="http://schemas.microsoft.com/office/drawing/2014/main" id="{EC41EE4D-A362-41AA-9D21-6D40BBD811F2}"/>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B8D8293A-AE22-434B-9C65-32C95E8B9267}"/>
              </a:ext>
            </a:extLst>
          </p:cNvPr>
          <p:cNvSpPr>
            <a:spLocks noGrp="1"/>
          </p:cNvSpPr>
          <p:nvPr>
            <p:ph type="sldNum" sz="quarter" idx="12"/>
          </p:nvPr>
        </p:nvSpPr>
        <p:spPr/>
        <p:txBody>
          <a:bodyPr/>
          <a:lstStyle/>
          <a:p>
            <a:fld id="{57A4479F-D2EC-45D1-B20F-9448FEC676BD}" type="slidenum">
              <a:rPr lang="it-IT" smtClean="0"/>
              <a:t>‹N›</a:t>
            </a:fld>
            <a:endParaRPr lang="it-IT"/>
          </a:p>
        </p:txBody>
      </p:sp>
    </p:spTree>
    <p:extLst>
      <p:ext uri="{BB962C8B-B14F-4D97-AF65-F5344CB8AC3E}">
        <p14:creationId xmlns:p14="http://schemas.microsoft.com/office/powerpoint/2010/main" val="143349173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DA5D1CB-008C-497B-B8EA-B0CD28014A73}"/>
              </a:ext>
            </a:extLst>
          </p:cNvPr>
          <p:cNvSpPr>
            <a:spLocks noGrp="1"/>
          </p:cNvSpPr>
          <p:nvPr>
            <p:ph type="title"/>
          </p:nvPr>
        </p:nvSpPr>
        <p:spPr>
          <a:xfrm>
            <a:off x="630238" y="457200"/>
            <a:ext cx="2949575" cy="1600200"/>
          </a:xfrm>
        </p:spPr>
        <p:txBody>
          <a:bodyPr anchor="b"/>
          <a:lstStyle>
            <a:lvl1pPr>
              <a:defRPr sz="3200"/>
            </a:lvl1pPr>
          </a:lstStyle>
          <a:p>
            <a:r>
              <a:rPr lang="it-IT"/>
              <a:t>Fare clic per modificare lo stile del titolo dello schema</a:t>
            </a:r>
          </a:p>
        </p:txBody>
      </p:sp>
      <p:sp>
        <p:nvSpPr>
          <p:cNvPr id="3" name="Segnaposto immagine 2">
            <a:extLst>
              <a:ext uri="{FF2B5EF4-FFF2-40B4-BE49-F238E27FC236}">
                <a16:creationId xmlns:a16="http://schemas.microsoft.com/office/drawing/2014/main" id="{C72D5AEE-C2B7-447B-A4E4-F55A7C3B7FB1}"/>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a:extLst>
              <a:ext uri="{FF2B5EF4-FFF2-40B4-BE49-F238E27FC236}">
                <a16:creationId xmlns:a16="http://schemas.microsoft.com/office/drawing/2014/main" id="{0850324C-9D70-4248-BF1C-AFCEDBEFBCAA}"/>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4556C297-E43D-4CFA-AB68-F18CB20A6E8E}"/>
              </a:ext>
            </a:extLst>
          </p:cNvPr>
          <p:cNvSpPr>
            <a:spLocks noGrp="1"/>
          </p:cNvSpPr>
          <p:nvPr>
            <p:ph type="dt" sz="half" idx="10"/>
          </p:nvPr>
        </p:nvSpPr>
        <p:spPr/>
        <p:txBody>
          <a:bodyPr/>
          <a:lstStyle/>
          <a:p>
            <a:fld id="{FB55B07F-1307-42CB-90B1-BFC5CC15B1D3}" type="datetimeFigureOut">
              <a:rPr lang="it-IT" smtClean="0"/>
              <a:t>06/05/2026</a:t>
            </a:fld>
            <a:endParaRPr lang="it-IT"/>
          </a:p>
        </p:txBody>
      </p:sp>
      <p:sp>
        <p:nvSpPr>
          <p:cNvPr id="6" name="Segnaposto piè di pagina 5">
            <a:extLst>
              <a:ext uri="{FF2B5EF4-FFF2-40B4-BE49-F238E27FC236}">
                <a16:creationId xmlns:a16="http://schemas.microsoft.com/office/drawing/2014/main" id="{46E7EBA4-8447-47CF-9E65-68837713CA1E}"/>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43FDE47A-F52D-418D-AD43-8BF88098C069}"/>
              </a:ext>
            </a:extLst>
          </p:cNvPr>
          <p:cNvSpPr>
            <a:spLocks noGrp="1"/>
          </p:cNvSpPr>
          <p:nvPr>
            <p:ph type="sldNum" sz="quarter" idx="12"/>
          </p:nvPr>
        </p:nvSpPr>
        <p:spPr/>
        <p:txBody>
          <a:bodyPr/>
          <a:lstStyle/>
          <a:p>
            <a:fld id="{57A4479F-D2EC-45D1-B20F-9448FEC676BD}" type="slidenum">
              <a:rPr lang="it-IT" smtClean="0"/>
              <a:t>‹N›</a:t>
            </a:fld>
            <a:endParaRPr lang="it-IT"/>
          </a:p>
        </p:txBody>
      </p:sp>
    </p:spTree>
    <p:extLst>
      <p:ext uri="{BB962C8B-B14F-4D97-AF65-F5344CB8AC3E}">
        <p14:creationId xmlns:p14="http://schemas.microsoft.com/office/powerpoint/2010/main" val="98827563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A260FDC-8D1C-4A8E-A67C-7DE8AA83ADFA}"/>
              </a:ext>
            </a:extLst>
          </p:cNvPr>
          <p:cNvSpPr>
            <a:spLocks noGrp="1"/>
          </p:cNvSpPr>
          <p:nvPr>
            <p:ph type="title"/>
          </p:nvPr>
        </p:nvSpPr>
        <p:spPr/>
        <p:txBody>
          <a:bodyPr/>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24ECB9F5-A802-4D6F-A7CF-565F1F1F091C}"/>
              </a:ext>
            </a:extLst>
          </p:cNvPr>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0CA37105-5352-4B18-BB50-CACE0FE7A88B}"/>
              </a:ext>
            </a:extLst>
          </p:cNvPr>
          <p:cNvSpPr>
            <a:spLocks noGrp="1"/>
          </p:cNvSpPr>
          <p:nvPr>
            <p:ph type="dt" sz="half" idx="10"/>
          </p:nvPr>
        </p:nvSpPr>
        <p:spPr/>
        <p:txBody>
          <a:bodyPr/>
          <a:lstStyle/>
          <a:p>
            <a:fld id="{FB55B07F-1307-42CB-90B1-BFC5CC15B1D3}" type="datetimeFigureOut">
              <a:rPr lang="it-IT" smtClean="0"/>
              <a:t>06/05/2026</a:t>
            </a:fld>
            <a:endParaRPr lang="it-IT"/>
          </a:p>
        </p:txBody>
      </p:sp>
      <p:sp>
        <p:nvSpPr>
          <p:cNvPr id="5" name="Segnaposto piè di pagina 4">
            <a:extLst>
              <a:ext uri="{FF2B5EF4-FFF2-40B4-BE49-F238E27FC236}">
                <a16:creationId xmlns:a16="http://schemas.microsoft.com/office/drawing/2014/main" id="{A311D545-853B-4D0E-A0D2-D0E06EE1EFC1}"/>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E3472F09-9F27-4F8E-B4A2-224E91F84AD5}"/>
              </a:ext>
            </a:extLst>
          </p:cNvPr>
          <p:cNvSpPr>
            <a:spLocks noGrp="1"/>
          </p:cNvSpPr>
          <p:nvPr>
            <p:ph type="sldNum" sz="quarter" idx="12"/>
          </p:nvPr>
        </p:nvSpPr>
        <p:spPr/>
        <p:txBody>
          <a:bodyPr/>
          <a:lstStyle/>
          <a:p>
            <a:fld id="{57A4479F-D2EC-45D1-B20F-9448FEC676BD}" type="slidenum">
              <a:rPr lang="it-IT" smtClean="0"/>
              <a:t>‹N›</a:t>
            </a:fld>
            <a:endParaRPr lang="it-IT"/>
          </a:p>
        </p:txBody>
      </p:sp>
    </p:spTree>
    <p:extLst>
      <p:ext uri="{BB962C8B-B14F-4D97-AF65-F5344CB8AC3E}">
        <p14:creationId xmlns:p14="http://schemas.microsoft.com/office/powerpoint/2010/main" val="229098533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id="{5880B2F6-BACC-4170-818A-7A7D09556FBD}"/>
              </a:ext>
            </a:extLst>
          </p:cNvPr>
          <p:cNvSpPr>
            <a:spLocks noGrp="1"/>
          </p:cNvSpPr>
          <p:nvPr>
            <p:ph type="title" orient="vert"/>
          </p:nvPr>
        </p:nvSpPr>
        <p:spPr>
          <a:xfrm>
            <a:off x="6543675" y="365125"/>
            <a:ext cx="1971675" cy="5811838"/>
          </a:xfrm>
        </p:spPr>
        <p:txBody>
          <a:bodyPr vert="eaVert"/>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938DB1A3-80FE-476F-9DB7-55F442F7DB39}"/>
              </a:ext>
            </a:extLst>
          </p:cNvPr>
          <p:cNvSpPr>
            <a:spLocks noGrp="1"/>
          </p:cNvSpPr>
          <p:nvPr>
            <p:ph type="body" orient="vert" idx="1"/>
          </p:nvPr>
        </p:nvSpPr>
        <p:spPr>
          <a:xfrm>
            <a:off x="628650" y="365125"/>
            <a:ext cx="5762625"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C6513BBC-9521-4563-AAAF-46D8D65632B3}"/>
              </a:ext>
            </a:extLst>
          </p:cNvPr>
          <p:cNvSpPr>
            <a:spLocks noGrp="1"/>
          </p:cNvSpPr>
          <p:nvPr>
            <p:ph type="dt" sz="half" idx="10"/>
          </p:nvPr>
        </p:nvSpPr>
        <p:spPr/>
        <p:txBody>
          <a:bodyPr/>
          <a:lstStyle/>
          <a:p>
            <a:fld id="{FB55B07F-1307-42CB-90B1-BFC5CC15B1D3}" type="datetimeFigureOut">
              <a:rPr lang="it-IT" smtClean="0"/>
              <a:t>06/05/2026</a:t>
            </a:fld>
            <a:endParaRPr lang="it-IT"/>
          </a:p>
        </p:txBody>
      </p:sp>
      <p:sp>
        <p:nvSpPr>
          <p:cNvPr id="5" name="Segnaposto piè di pagina 4">
            <a:extLst>
              <a:ext uri="{FF2B5EF4-FFF2-40B4-BE49-F238E27FC236}">
                <a16:creationId xmlns:a16="http://schemas.microsoft.com/office/drawing/2014/main" id="{497DCB33-85D9-4A34-A16C-A643019807D2}"/>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7EA307CC-C52E-46FC-AA68-762D6A821574}"/>
              </a:ext>
            </a:extLst>
          </p:cNvPr>
          <p:cNvSpPr>
            <a:spLocks noGrp="1"/>
          </p:cNvSpPr>
          <p:nvPr>
            <p:ph type="sldNum" sz="quarter" idx="12"/>
          </p:nvPr>
        </p:nvSpPr>
        <p:spPr/>
        <p:txBody>
          <a:bodyPr/>
          <a:lstStyle/>
          <a:p>
            <a:fld id="{57A4479F-D2EC-45D1-B20F-9448FEC676BD}" type="slidenum">
              <a:rPr lang="it-IT" smtClean="0"/>
              <a:t>‹N›</a:t>
            </a:fld>
            <a:endParaRPr lang="it-IT"/>
          </a:p>
        </p:txBody>
      </p:sp>
    </p:spTree>
    <p:extLst>
      <p:ext uri="{BB962C8B-B14F-4D97-AF65-F5344CB8AC3E}">
        <p14:creationId xmlns:p14="http://schemas.microsoft.com/office/powerpoint/2010/main" val="271528153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Layout personalizza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6151ABE-11E3-4FEC-9C80-0F3AC35D0692}"/>
              </a:ext>
            </a:extLst>
          </p:cNvPr>
          <p:cNvSpPr>
            <a:spLocks noGrp="1"/>
          </p:cNvSpPr>
          <p:nvPr>
            <p:ph type="title"/>
          </p:nvPr>
        </p:nvSpPr>
        <p:spPr/>
        <p:txBody>
          <a:bodyPr/>
          <a:lstStyle/>
          <a:p>
            <a:r>
              <a:rPr lang="it-IT"/>
              <a:t>Fare clic per modificare lo stile del titolo dello schema</a:t>
            </a:r>
          </a:p>
        </p:txBody>
      </p:sp>
      <p:sp>
        <p:nvSpPr>
          <p:cNvPr id="3" name="Segnaposto data 2">
            <a:extLst>
              <a:ext uri="{FF2B5EF4-FFF2-40B4-BE49-F238E27FC236}">
                <a16:creationId xmlns:a16="http://schemas.microsoft.com/office/drawing/2014/main" id="{C48751B1-50CC-4A5B-AE3D-83EB93212079}"/>
              </a:ext>
            </a:extLst>
          </p:cNvPr>
          <p:cNvSpPr>
            <a:spLocks noGrp="1"/>
          </p:cNvSpPr>
          <p:nvPr>
            <p:ph type="dt" sz="half" idx="10"/>
          </p:nvPr>
        </p:nvSpPr>
        <p:spPr/>
        <p:txBody>
          <a:bodyPr/>
          <a:lstStyle/>
          <a:p>
            <a:fld id="{FB55B07F-1307-42CB-90B1-BFC5CC15B1D3}" type="datetimeFigureOut">
              <a:rPr lang="it-IT" smtClean="0"/>
              <a:t>06/05/2026</a:t>
            </a:fld>
            <a:endParaRPr lang="it-IT"/>
          </a:p>
        </p:txBody>
      </p:sp>
      <p:sp>
        <p:nvSpPr>
          <p:cNvPr id="4" name="Segnaposto piè di pagina 3">
            <a:extLst>
              <a:ext uri="{FF2B5EF4-FFF2-40B4-BE49-F238E27FC236}">
                <a16:creationId xmlns:a16="http://schemas.microsoft.com/office/drawing/2014/main" id="{BC5672A0-FD2A-4C83-84E7-DD2B4941FD71}"/>
              </a:ext>
            </a:extLst>
          </p:cNvPr>
          <p:cNvSpPr>
            <a:spLocks noGrp="1"/>
          </p:cNvSpPr>
          <p:nvPr>
            <p:ph type="ftr" sz="quarter" idx="11"/>
          </p:nvPr>
        </p:nvSpPr>
        <p:spPr/>
        <p:txBody>
          <a:bodyPr/>
          <a:lstStyle/>
          <a:p>
            <a:endParaRPr lang="it-IT"/>
          </a:p>
        </p:txBody>
      </p:sp>
      <p:sp>
        <p:nvSpPr>
          <p:cNvPr id="5" name="Segnaposto numero diapositiva 4">
            <a:extLst>
              <a:ext uri="{FF2B5EF4-FFF2-40B4-BE49-F238E27FC236}">
                <a16:creationId xmlns:a16="http://schemas.microsoft.com/office/drawing/2014/main" id="{094D26EC-E506-4D18-857E-3860F9ADC7D6}"/>
              </a:ext>
            </a:extLst>
          </p:cNvPr>
          <p:cNvSpPr>
            <a:spLocks noGrp="1"/>
          </p:cNvSpPr>
          <p:nvPr>
            <p:ph type="sldNum" sz="quarter" idx="12"/>
          </p:nvPr>
        </p:nvSpPr>
        <p:spPr/>
        <p:txBody>
          <a:bodyPr/>
          <a:lstStyle/>
          <a:p>
            <a:fld id="{57A4479F-D2EC-45D1-B20F-9448FEC676BD}" type="slidenum">
              <a:rPr lang="it-IT" smtClean="0"/>
              <a:t>‹N›</a:t>
            </a:fld>
            <a:endParaRPr lang="it-IT"/>
          </a:p>
        </p:txBody>
      </p:sp>
    </p:spTree>
    <p:extLst>
      <p:ext uri="{BB962C8B-B14F-4D97-AF65-F5344CB8AC3E}">
        <p14:creationId xmlns:p14="http://schemas.microsoft.com/office/powerpoint/2010/main" val="31748042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theme" Target="../theme/theme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it-IT"/>
              <a:t>Fare clic per modificare stile</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4B125DA-6D28-A045-9DFA-6FC054439051}" type="datetimeFigureOut">
              <a:rPr lang="it-IT" smtClean="0"/>
              <a:t>06/05/2026</a:t>
            </a:fld>
            <a:endParaRPr lang="it-IT"/>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CAB0B05-673D-E145-A0BE-8C5B6769BCAE}" type="slidenum">
              <a:rPr lang="it-IT" smtClean="0"/>
              <a:t>‹N›</a:t>
            </a:fld>
            <a:endParaRPr lang="it-IT"/>
          </a:p>
        </p:txBody>
      </p:sp>
    </p:spTree>
    <p:extLst>
      <p:ext uri="{BB962C8B-B14F-4D97-AF65-F5344CB8AC3E}">
        <p14:creationId xmlns:p14="http://schemas.microsoft.com/office/powerpoint/2010/main" val="109243487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4" r:id="rId12"/>
    <p:sldLayoutId id="2147483675" r:id="rId13"/>
    <p:sldLayoutId id="2147483681"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39E1FCDB-F903-4EF7-A37B-19BE6C2ACC55}"/>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10CBAC35-09A0-4379-9057-F1A191D20773}"/>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52D8E06A-84CE-4C99-9A7A-8C8E0B851309}"/>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B55B07F-1307-42CB-90B1-BFC5CC15B1D3}" type="datetimeFigureOut">
              <a:rPr lang="it-IT" smtClean="0"/>
              <a:t>06/05/2026</a:t>
            </a:fld>
            <a:endParaRPr lang="it-IT"/>
          </a:p>
        </p:txBody>
      </p:sp>
      <p:sp>
        <p:nvSpPr>
          <p:cNvPr id="5" name="Segnaposto piè di pagina 4">
            <a:extLst>
              <a:ext uri="{FF2B5EF4-FFF2-40B4-BE49-F238E27FC236}">
                <a16:creationId xmlns:a16="http://schemas.microsoft.com/office/drawing/2014/main" id="{F4453521-071D-44BB-A276-EFED3556E723}"/>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a:extLst>
              <a:ext uri="{FF2B5EF4-FFF2-40B4-BE49-F238E27FC236}">
                <a16:creationId xmlns:a16="http://schemas.microsoft.com/office/drawing/2014/main" id="{0803C910-F230-49A4-9077-01F462A74B7C}"/>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7A4479F-D2EC-45D1-B20F-9448FEC676BD}" type="slidenum">
              <a:rPr lang="it-IT" smtClean="0"/>
              <a:t>‹N›</a:t>
            </a:fld>
            <a:endParaRPr lang="it-IT"/>
          </a:p>
        </p:txBody>
      </p:sp>
    </p:spTree>
    <p:extLst>
      <p:ext uri="{BB962C8B-B14F-4D97-AF65-F5344CB8AC3E}">
        <p14:creationId xmlns:p14="http://schemas.microsoft.com/office/powerpoint/2010/main" val="263395561"/>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s://www.linkedin.com/company/elite-ai-erasmus/" TargetMode="External"/><Relationship Id="rId2" Type="http://schemas.openxmlformats.org/officeDocument/2006/relationships/hyperlink" Target="https://elite-ai.unitbv.ro/" TargetMode="External"/><Relationship Id="rId1" Type="http://schemas.openxmlformats.org/officeDocument/2006/relationships/slideLayout" Target="../slideLayouts/slideLayout2.xml"/><Relationship Id="rId6" Type="http://schemas.openxmlformats.org/officeDocument/2006/relationships/image" Target="../media/image3.jpeg"/><Relationship Id="rId5" Type="http://schemas.openxmlformats.org/officeDocument/2006/relationships/hyperlink" Target="mailto:elite-ai@unitbv.ro" TargetMode="External"/><Relationship Id="rId4" Type="http://schemas.openxmlformats.org/officeDocument/2006/relationships/hyperlink" Target="https://www.facebook.com/elite.ai.unitb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olo 4"/>
          <p:cNvSpPr>
            <a:spLocks noGrp="1"/>
          </p:cNvSpPr>
          <p:nvPr>
            <p:ph type="ctrTitle"/>
          </p:nvPr>
        </p:nvSpPr>
        <p:spPr>
          <a:xfrm>
            <a:off x="1259999" y="1503680"/>
            <a:ext cx="7336923" cy="3411846"/>
          </a:xfrm>
        </p:spPr>
        <p:txBody>
          <a:bodyPr lIns="0" tIns="0" rIns="0" bIns="0" anchor="t">
            <a:noAutofit/>
          </a:bodyPr>
          <a:lstStyle/>
          <a:p>
            <a:pPr algn="l"/>
            <a:r>
              <a:rPr lang="en-GB" sz="2400" b="1" noProof="0" dirty="0">
                <a:solidFill>
                  <a:srgbClr val="643D38"/>
                </a:solidFill>
                <a:latin typeface="Times New Roman" panose="02020603050405020304" pitchFamily="18" charset="0"/>
                <a:ea typeface="Arial" charset="0"/>
                <a:cs typeface="Times New Roman" panose="02020603050405020304" pitchFamily="18" charset="0"/>
              </a:rPr>
              <a:t>Implementation of AI-powered tools in ESP classrooms</a:t>
            </a:r>
            <a:br>
              <a:rPr lang="en-GB" sz="2400" noProof="0" dirty="0">
                <a:solidFill>
                  <a:srgbClr val="643D38"/>
                </a:solidFill>
                <a:latin typeface="Times New Roman" panose="02020603050405020304" pitchFamily="18" charset="0"/>
                <a:ea typeface="Arial" charset="0"/>
                <a:cs typeface="Times New Roman" panose="02020603050405020304" pitchFamily="18" charset="0"/>
              </a:rPr>
            </a:br>
            <a:br>
              <a:rPr lang="en-GB" sz="2400" noProof="0" dirty="0">
                <a:solidFill>
                  <a:srgbClr val="643D38"/>
                </a:solidFill>
                <a:latin typeface="Times New Roman" panose="02020603050405020304" pitchFamily="18" charset="0"/>
                <a:ea typeface="Arial" charset="0"/>
                <a:cs typeface="Times New Roman" panose="02020603050405020304" pitchFamily="18" charset="0"/>
              </a:rPr>
            </a:br>
            <a:r>
              <a:rPr lang="en-GB" sz="2200" noProof="0" dirty="0">
                <a:solidFill>
                  <a:srgbClr val="643D38"/>
                </a:solidFill>
                <a:latin typeface="Times New Roman" panose="02020603050405020304" pitchFamily="18" charset="0"/>
                <a:ea typeface="Arial" charset="0"/>
                <a:cs typeface="Times New Roman" panose="02020603050405020304" pitchFamily="18" charset="0"/>
              </a:rPr>
              <a:t>Workshop «Integrating AI support in ESP classroom»</a:t>
            </a:r>
            <a:br>
              <a:rPr lang="en-GB" sz="2200" noProof="0" dirty="0">
                <a:solidFill>
                  <a:srgbClr val="643D38"/>
                </a:solidFill>
                <a:latin typeface="Times New Roman" panose="02020603050405020304" pitchFamily="18" charset="0"/>
                <a:ea typeface="Arial" charset="0"/>
                <a:cs typeface="Times New Roman" panose="02020603050405020304" pitchFamily="18" charset="0"/>
              </a:rPr>
            </a:br>
            <a:r>
              <a:rPr lang="en-GB" sz="2200" noProof="0" dirty="0">
                <a:solidFill>
                  <a:srgbClr val="643D38"/>
                </a:solidFill>
                <a:latin typeface="Times New Roman" panose="02020603050405020304" pitchFamily="18" charset="0"/>
                <a:ea typeface="Arial" charset="0"/>
                <a:cs typeface="Times New Roman" panose="02020603050405020304" pitchFamily="18" charset="0"/>
              </a:rPr>
              <a:t>7</a:t>
            </a:r>
            <a:r>
              <a:rPr lang="en-GB" sz="2200" baseline="30000" noProof="0" dirty="0">
                <a:solidFill>
                  <a:srgbClr val="643D38"/>
                </a:solidFill>
                <a:latin typeface="Times New Roman" panose="02020603050405020304" pitchFamily="18" charset="0"/>
                <a:ea typeface="Arial" charset="0"/>
                <a:cs typeface="Times New Roman" panose="02020603050405020304" pitchFamily="18" charset="0"/>
              </a:rPr>
              <a:t>th</a:t>
            </a:r>
            <a:r>
              <a:rPr lang="en-GB" sz="2200" noProof="0" dirty="0">
                <a:solidFill>
                  <a:srgbClr val="643D38"/>
                </a:solidFill>
                <a:latin typeface="Times New Roman" panose="02020603050405020304" pitchFamily="18" charset="0"/>
                <a:ea typeface="Arial" charset="0"/>
                <a:cs typeface="Times New Roman" panose="02020603050405020304" pitchFamily="18" charset="0"/>
              </a:rPr>
              <a:t> May  2026</a:t>
            </a:r>
            <a:br>
              <a:rPr lang="en-GB" sz="2200" noProof="0" dirty="0">
                <a:solidFill>
                  <a:srgbClr val="643D38"/>
                </a:solidFill>
                <a:latin typeface="Times New Roman" panose="02020603050405020304" pitchFamily="18" charset="0"/>
                <a:ea typeface="Arial" charset="0"/>
                <a:cs typeface="Times New Roman" panose="02020603050405020304" pitchFamily="18" charset="0"/>
              </a:rPr>
            </a:br>
            <a:br>
              <a:rPr lang="en-GB" sz="2200" noProof="0" dirty="0">
                <a:solidFill>
                  <a:srgbClr val="643D38"/>
                </a:solidFill>
                <a:latin typeface="Times New Roman" panose="02020603050405020304" pitchFamily="18" charset="0"/>
                <a:ea typeface="Arial" charset="0"/>
                <a:cs typeface="Times New Roman" panose="02020603050405020304" pitchFamily="18" charset="0"/>
              </a:rPr>
            </a:br>
            <a:br>
              <a:rPr lang="en-GB" sz="2200" noProof="0" dirty="0">
                <a:solidFill>
                  <a:srgbClr val="643D38"/>
                </a:solidFill>
                <a:latin typeface="Times New Roman" panose="02020603050405020304" pitchFamily="18" charset="0"/>
                <a:ea typeface="Arial" charset="0"/>
                <a:cs typeface="Times New Roman" panose="02020603050405020304" pitchFamily="18" charset="0"/>
              </a:rPr>
            </a:br>
            <a:r>
              <a:rPr lang="en-GB" sz="1800" b="1" i="0" u="none" strike="noStrike" baseline="0" noProof="0" dirty="0">
                <a:solidFill>
                  <a:srgbClr val="000000"/>
                </a:solidFill>
                <a:latin typeface="Palatino Linotype" panose="02040502050505030304" pitchFamily="18" charset="0"/>
              </a:rPr>
              <a:t>Emanuela LI DESTRI </a:t>
            </a:r>
            <a:r>
              <a:rPr lang="en-GB" sz="1800" noProof="0" dirty="0">
                <a:solidFill>
                  <a:srgbClr val="000000"/>
                </a:solidFill>
                <a:latin typeface="Palatino Linotype" panose="02040502050505030304" pitchFamily="18" charset="0"/>
              </a:rPr>
              <a:t>(Università di Udine, Università di Modena e Reggio Emilia)</a:t>
            </a:r>
            <a:endParaRPr lang="en-GB" sz="2200" noProof="0" dirty="0">
              <a:solidFill>
                <a:srgbClr val="643D38"/>
              </a:solidFill>
              <a:latin typeface="Times New Roman" panose="02020603050405020304" pitchFamily="18" charset="0"/>
              <a:ea typeface="Arial" charset="0"/>
              <a:cs typeface="Times New Roman" panose="02020603050405020304" pitchFamily="18" charset="0"/>
            </a:endParaRPr>
          </a:p>
        </p:txBody>
      </p:sp>
      <p:cxnSp>
        <p:nvCxnSpPr>
          <p:cNvPr id="11" name="Connettore 1 10"/>
          <p:cNvCxnSpPr/>
          <p:nvPr/>
        </p:nvCxnSpPr>
        <p:spPr>
          <a:xfrm>
            <a:off x="1248310" y="3085042"/>
            <a:ext cx="6647380" cy="0"/>
          </a:xfrm>
          <a:prstGeom prst="line">
            <a:avLst/>
          </a:prstGeom>
          <a:ln>
            <a:solidFill>
              <a:srgbClr val="643D38"/>
            </a:solidFill>
          </a:ln>
        </p:spPr>
        <p:style>
          <a:lnRef idx="1">
            <a:schemeClr val="accent1"/>
          </a:lnRef>
          <a:fillRef idx="0">
            <a:schemeClr val="accent1"/>
          </a:fillRef>
          <a:effectRef idx="0">
            <a:schemeClr val="accent1"/>
          </a:effectRef>
          <a:fontRef idx="minor">
            <a:schemeClr val="tx1"/>
          </a:fontRef>
        </p:style>
      </p:cxnSp>
      <p:cxnSp>
        <p:nvCxnSpPr>
          <p:cNvPr id="12" name="Connettore 1 11"/>
          <p:cNvCxnSpPr/>
          <p:nvPr/>
        </p:nvCxnSpPr>
        <p:spPr>
          <a:xfrm>
            <a:off x="1188880" y="5535849"/>
            <a:ext cx="6647380" cy="0"/>
          </a:xfrm>
          <a:prstGeom prst="line">
            <a:avLst/>
          </a:prstGeom>
          <a:ln>
            <a:solidFill>
              <a:srgbClr val="643D38"/>
            </a:solidFill>
          </a:ln>
        </p:spPr>
        <p:style>
          <a:lnRef idx="1">
            <a:schemeClr val="accent1"/>
          </a:lnRef>
          <a:fillRef idx="0">
            <a:schemeClr val="accent1"/>
          </a:fillRef>
          <a:effectRef idx="0">
            <a:schemeClr val="accent1"/>
          </a:effectRef>
          <a:fontRef idx="minor">
            <a:schemeClr val="tx1"/>
          </a:fontRef>
        </p:style>
      </p:cxnSp>
      <p:sp>
        <p:nvSpPr>
          <p:cNvPr id="2" name="Google Shape;151;p1">
            <a:extLst>
              <a:ext uri="{FF2B5EF4-FFF2-40B4-BE49-F238E27FC236}">
                <a16:creationId xmlns:a16="http://schemas.microsoft.com/office/drawing/2014/main" id="{3C022B0F-8201-6A55-6D8D-1A4A68A43664}"/>
              </a:ext>
            </a:extLst>
          </p:cNvPr>
          <p:cNvSpPr txBox="1">
            <a:spLocks noGrp="1" noChangeAspect="1"/>
          </p:cNvSpPr>
          <p:nvPr>
            <p:ph type="subTitle" idx="1"/>
          </p:nvPr>
        </p:nvSpPr>
        <p:spPr>
          <a:xfrm>
            <a:off x="788670" y="5029925"/>
            <a:ext cx="7658100" cy="411381"/>
          </a:xfrm>
          <a:prstGeom prst="rect">
            <a:avLst/>
          </a:prstGeom>
          <a:noFill/>
          <a:ln>
            <a:noFill/>
          </a:ln>
        </p:spPr>
        <p:txBody>
          <a:bodyPr spcFirstLastPara="1" vert="horz" wrap="square" lIns="91425" tIns="91425" rIns="91425" bIns="91425" rtlCol="0" anchor="t" anchorCtr="0">
            <a:noAutofit/>
          </a:bodyPr>
          <a:lstStyle/>
          <a:p>
            <a:pPr marL="457200" indent="-342900" algn="l">
              <a:lnSpc>
                <a:spcPct val="115000"/>
              </a:lnSpc>
              <a:spcBef>
                <a:spcPts val="0"/>
              </a:spcBef>
              <a:buClr>
                <a:schemeClr val="lt1"/>
              </a:buClr>
              <a:buSzPts val="1600"/>
            </a:pPr>
            <a:r>
              <a:rPr lang="en-GB" sz="2000" b="1" noProof="0" dirty="0">
                <a:solidFill>
                  <a:schemeClr val="dk1"/>
                </a:solidFill>
                <a:latin typeface="Times New Roman" panose="02020603050405020304" pitchFamily="18" charset="0"/>
                <a:cs typeface="Times New Roman" panose="02020603050405020304" pitchFamily="18" charset="0"/>
              </a:rPr>
              <a:t>Empowering Specialized Language Acquisition with Integrated AI</a:t>
            </a:r>
            <a:endParaRPr lang="en-GB" noProof="0" dirty="0">
              <a:latin typeface="Times New Roman" panose="02020603050405020304" pitchFamily="18" charset="0"/>
              <a:cs typeface="Times New Roman" panose="02020603050405020304" pitchFamily="18" charset="0"/>
            </a:endParaRPr>
          </a:p>
          <a:p>
            <a:pPr marL="457200" indent="-342900" algn="l">
              <a:lnSpc>
                <a:spcPct val="115000"/>
              </a:lnSpc>
              <a:spcBef>
                <a:spcPts val="0"/>
              </a:spcBef>
              <a:buClr>
                <a:schemeClr val="lt1"/>
              </a:buClr>
              <a:buSzPts val="1600"/>
            </a:pPr>
            <a:endParaRPr lang="en-GB" sz="2000" b="1" noProof="0" dirty="0">
              <a:solidFill>
                <a:schemeClr val="dk1"/>
              </a:solidFill>
              <a:latin typeface="Times New Roman" panose="02020603050405020304" pitchFamily="18" charset="0"/>
              <a:cs typeface="Times New Roman" panose="02020603050405020304" pitchFamily="18" charset="0"/>
            </a:endParaRPr>
          </a:p>
          <a:p>
            <a:pPr marL="457200" indent="-342900" algn="l">
              <a:lnSpc>
                <a:spcPct val="115000"/>
              </a:lnSpc>
              <a:spcBef>
                <a:spcPts val="0"/>
              </a:spcBef>
              <a:buClr>
                <a:schemeClr val="lt1"/>
              </a:buClr>
              <a:buSzPts val="1600"/>
            </a:pPr>
            <a:endParaRPr lang="en-GB" sz="2000" b="1" noProof="0" dirty="0">
              <a:solidFill>
                <a:schemeClr val="dk1"/>
              </a:solidFill>
              <a:latin typeface="Times New Roman" panose="02020603050405020304" pitchFamily="18" charset="0"/>
              <a:cs typeface="Times New Roman" panose="02020603050405020304" pitchFamily="18" charset="0"/>
            </a:endParaRPr>
          </a:p>
          <a:p>
            <a:pPr marL="457200" indent="-342900" algn="l">
              <a:lnSpc>
                <a:spcPct val="115000"/>
              </a:lnSpc>
              <a:spcBef>
                <a:spcPts val="0"/>
              </a:spcBef>
              <a:buClr>
                <a:schemeClr val="lt1"/>
              </a:buClr>
              <a:buSzPts val="1600"/>
            </a:pPr>
            <a:endParaRPr lang="en-GB" sz="2000" noProof="0" dirty="0">
              <a:latin typeface="Times New Roman" panose="02020603050405020304" pitchFamily="18" charset="0"/>
              <a:cs typeface="Times New Roman" panose="02020603050405020304" pitchFamily="18" charset="0"/>
            </a:endParaRPr>
          </a:p>
        </p:txBody>
      </p:sp>
      <p:pic>
        <p:nvPicPr>
          <p:cNvPr id="3" name="Google Shape;155;p1">
            <a:extLst>
              <a:ext uri="{FF2B5EF4-FFF2-40B4-BE49-F238E27FC236}">
                <a16:creationId xmlns:a16="http://schemas.microsoft.com/office/drawing/2014/main" id="{6F8E3BD8-AC4B-EED2-D1E2-F644FDCCCB8E}"/>
              </a:ext>
            </a:extLst>
          </p:cNvPr>
          <p:cNvPicPr preferRelativeResize="0">
            <a:picLocks noChangeAspect="1"/>
          </p:cNvPicPr>
          <p:nvPr/>
        </p:nvPicPr>
        <p:blipFill rotWithShape="1">
          <a:blip r:embed="rId2">
            <a:alphaModFix/>
          </a:blip>
          <a:srcRect/>
          <a:stretch/>
        </p:blipFill>
        <p:spPr>
          <a:xfrm>
            <a:off x="5207216" y="4424844"/>
            <a:ext cx="1203000" cy="411381"/>
          </a:xfrm>
          <a:prstGeom prst="rect">
            <a:avLst/>
          </a:prstGeom>
          <a:noFill/>
          <a:ln>
            <a:noFill/>
          </a:ln>
        </p:spPr>
      </p:pic>
      <p:pic>
        <p:nvPicPr>
          <p:cNvPr id="4" name="Google Shape;180;p5">
            <a:extLst>
              <a:ext uri="{FF2B5EF4-FFF2-40B4-BE49-F238E27FC236}">
                <a16:creationId xmlns:a16="http://schemas.microsoft.com/office/drawing/2014/main" id="{97BE62EC-99B4-7F8E-FAAF-122553F22861}"/>
              </a:ext>
            </a:extLst>
          </p:cNvPr>
          <p:cNvPicPr preferRelativeResize="0">
            <a:picLocks noChangeAspect="1"/>
          </p:cNvPicPr>
          <p:nvPr/>
        </p:nvPicPr>
        <p:blipFill rotWithShape="1">
          <a:blip r:embed="rId3">
            <a:alphaModFix/>
          </a:blip>
          <a:srcRect/>
          <a:stretch/>
        </p:blipFill>
        <p:spPr>
          <a:xfrm>
            <a:off x="2324498" y="4337057"/>
            <a:ext cx="2575617" cy="692868"/>
          </a:xfrm>
          <a:prstGeom prst="rect">
            <a:avLst/>
          </a:prstGeom>
          <a:noFill/>
          <a:ln>
            <a:noFill/>
          </a:ln>
        </p:spPr>
      </p:pic>
      <p:grpSp>
        <p:nvGrpSpPr>
          <p:cNvPr id="5" name="Google Shape;170;p4">
            <a:extLst>
              <a:ext uri="{FF2B5EF4-FFF2-40B4-BE49-F238E27FC236}">
                <a16:creationId xmlns:a16="http://schemas.microsoft.com/office/drawing/2014/main" id="{799F49E5-F5BF-302C-2F96-3DEA46DC69E1}"/>
              </a:ext>
            </a:extLst>
          </p:cNvPr>
          <p:cNvGrpSpPr/>
          <p:nvPr/>
        </p:nvGrpSpPr>
        <p:grpSpPr>
          <a:xfrm>
            <a:off x="648224" y="5590958"/>
            <a:ext cx="7907729" cy="919592"/>
            <a:chOff x="0" y="0"/>
            <a:chExt cx="5309891" cy="590822"/>
          </a:xfrm>
        </p:grpSpPr>
        <p:pic>
          <p:nvPicPr>
            <p:cNvPr id="6" name="Google Shape;171;p4">
              <a:extLst>
                <a:ext uri="{FF2B5EF4-FFF2-40B4-BE49-F238E27FC236}">
                  <a16:creationId xmlns:a16="http://schemas.microsoft.com/office/drawing/2014/main" id="{EC4FBE9D-BB36-54C0-E2EE-5F7D33BDA81A}"/>
                </a:ext>
              </a:extLst>
            </p:cNvPr>
            <p:cNvPicPr preferRelativeResize="0"/>
            <p:nvPr/>
          </p:nvPicPr>
          <p:blipFill rotWithShape="1">
            <a:blip r:embed="rId4">
              <a:alphaModFix/>
            </a:blip>
            <a:srcRect l="5872" t="13345" r="15826" b="14064"/>
            <a:stretch/>
          </p:blipFill>
          <p:spPr>
            <a:xfrm>
              <a:off x="0" y="23052"/>
              <a:ext cx="1183005" cy="513080"/>
            </a:xfrm>
            <a:prstGeom prst="rect">
              <a:avLst/>
            </a:prstGeom>
            <a:noFill/>
            <a:ln>
              <a:noFill/>
            </a:ln>
          </p:spPr>
        </p:pic>
        <p:pic>
          <p:nvPicPr>
            <p:cNvPr id="7" name="Google Shape;172;p4">
              <a:extLst>
                <a:ext uri="{FF2B5EF4-FFF2-40B4-BE49-F238E27FC236}">
                  <a16:creationId xmlns:a16="http://schemas.microsoft.com/office/drawing/2014/main" id="{68AB03A6-9BB3-8634-2BAD-3114BD46B256}"/>
                </a:ext>
              </a:extLst>
            </p:cNvPr>
            <p:cNvPicPr preferRelativeResize="0"/>
            <p:nvPr/>
          </p:nvPicPr>
          <p:blipFill rotWithShape="1">
            <a:blip r:embed="rId5">
              <a:alphaModFix/>
            </a:blip>
            <a:srcRect/>
            <a:stretch/>
          </p:blipFill>
          <p:spPr>
            <a:xfrm>
              <a:off x="1298601" y="0"/>
              <a:ext cx="906145" cy="536575"/>
            </a:xfrm>
            <a:prstGeom prst="rect">
              <a:avLst/>
            </a:prstGeom>
            <a:noFill/>
            <a:ln>
              <a:noFill/>
            </a:ln>
          </p:spPr>
        </p:pic>
        <p:pic>
          <p:nvPicPr>
            <p:cNvPr id="8" name="Google Shape;173;p4">
              <a:extLst>
                <a:ext uri="{FF2B5EF4-FFF2-40B4-BE49-F238E27FC236}">
                  <a16:creationId xmlns:a16="http://schemas.microsoft.com/office/drawing/2014/main" id="{9CB6E2DE-63D0-1102-BEAE-EBCEC60C6B77}"/>
                </a:ext>
              </a:extLst>
            </p:cNvPr>
            <p:cNvPicPr preferRelativeResize="0"/>
            <p:nvPr/>
          </p:nvPicPr>
          <p:blipFill rotWithShape="1">
            <a:blip r:embed="rId6">
              <a:alphaModFix/>
            </a:blip>
            <a:srcRect/>
            <a:stretch/>
          </p:blipFill>
          <p:spPr>
            <a:xfrm>
              <a:off x="3658256" y="87958"/>
              <a:ext cx="1651635" cy="469265"/>
            </a:xfrm>
            <a:prstGeom prst="rect">
              <a:avLst/>
            </a:prstGeom>
            <a:noFill/>
            <a:ln>
              <a:noFill/>
            </a:ln>
          </p:spPr>
        </p:pic>
        <p:pic>
          <p:nvPicPr>
            <p:cNvPr id="10" name="Google Shape;174;p4">
              <a:extLst>
                <a:ext uri="{FF2B5EF4-FFF2-40B4-BE49-F238E27FC236}">
                  <a16:creationId xmlns:a16="http://schemas.microsoft.com/office/drawing/2014/main" id="{ABED833D-11D3-73B1-0D33-5108966F9D51}"/>
                </a:ext>
              </a:extLst>
            </p:cNvPr>
            <p:cNvPicPr preferRelativeResize="0"/>
            <p:nvPr/>
          </p:nvPicPr>
          <p:blipFill rotWithShape="1">
            <a:blip r:embed="rId7">
              <a:alphaModFix/>
            </a:blip>
            <a:srcRect/>
            <a:stretch/>
          </p:blipFill>
          <p:spPr>
            <a:xfrm>
              <a:off x="2400648" y="127272"/>
              <a:ext cx="1098550" cy="463550"/>
            </a:xfrm>
            <a:prstGeom prst="rect">
              <a:avLst/>
            </a:prstGeom>
            <a:noFill/>
            <a:ln>
              <a:noFill/>
            </a:ln>
          </p:spPr>
        </p:pic>
      </p:grpSp>
    </p:spTree>
    <p:extLst>
      <p:ext uri="{BB962C8B-B14F-4D97-AF65-F5344CB8AC3E}">
        <p14:creationId xmlns:p14="http://schemas.microsoft.com/office/powerpoint/2010/main" val="4052983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C135BB-EFAF-2A3A-A436-26D6D97D59E2}"/>
            </a:ext>
          </a:extLst>
        </p:cNvPr>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8BAD3D41-F563-5FC1-7935-DBD1257DC55A}"/>
              </a:ext>
            </a:extLst>
          </p:cNvPr>
          <p:cNvSpPr>
            <a:spLocks noGrp="1"/>
          </p:cNvSpPr>
          <p:nvPr>
            <p:ph idx="1"/>
          </p:nvPr>
        </p:nvSpPr>
        <p:spPr/>
        <p:txBody>
          <a:bodyPr vert="horz" lIns="91440" tIns="45720" rIns="91440" bIns="45720" rtlCol="0" anchor="t">
            <a:normAutofit/>
          </a:bodyPr>
          <a:lstStyle/>
          <a:p>
            <a:r>
              <a:rPr lang="en-GB" noProof="0" dirty="0">
                <a:solidFill>
                  <a:srgbClr val="000000"/>
                </a:solidFill>
                <a:latin typeface="Times New Roman" panose="02020603050405020304" pitchFamily="18" charset="0"/>
                <a:ea typeface="Calibri"/>
                <a:cs typeface="Times New Roman" panose="02020603050405020304" pitchFamily="18" charset="0"/>
              </a:rPr>
              <a:t>The Project (ELITE-AI)</a:t>
            </a:r>
          </a:p>
          <a:p>
            <a:pPr lvl="1">
              <a:buFont typeface="Courier New" panose="020B0604020202020204" pitchFamily="34" charset="0"/>
              <a:buChar char="o"/>
            </a:pPr>
            <a:r>
              <a:rPr lang="en-GB" noProof="0" dirty="0">
                <a:solidFill>
                  <a:srgbClr val="000000"/>
                </a:solidFill>
                <a:latin typeface="Times New Roman" panose="02020603050405020304" pitchFamily="18" charset="0"/>
                <a:ea typeface="Calibri"/>
                <a:cs typeface="Times New Roman" panose="02020603050405020304" pitchFamily="18" charset="0"/>
              </a:rPr>
              <a:t>Goals: </a:t>
            </a:r>
          </a:p>
          <a:p>
            <a:pPr lvl="2">
              <a:buFont typeface="Wingdings" panose="020B0604020202020204" pitchFamily="34" charset="0"/>
              <a:buChar char="§"/>
            </a:pPr>
            <a:r>
              <a:rPr lang="en-GB" noProof="0" dirty="0">
                <a:solidFill>
                  <a:srgbClr val="000000"/>
                </a:solidFill>
                <a:latin typeface="Times New Roman" panose="02020603050405020304" pitchFamily="18" charset="0"/>
                <a:ea typeface="Calibri"/>
                <a:cs typeface="Times New Roman" panose="02020603050405020304" pitchFamily="18" charset="0"/>
              </a:rPr>
              <a:t>Tackling integration issues</a:t>
            </a:r>
            <a:endParaRPr lang="en-GB" noProof="0" dirty="0">
              <a:latin typeface="Times New Roman" panose="02020603050405020304" pitchFamily="18" charset="0"/>
              <a:ea typeface="Calibri"/>
              <a:cs typeface="Times New Roman" panose="02020603050405020304" pitchFamily="18" charset="0"/>
            </a:endParaRPr>
          </a:p>
          <a:p>
            <a:pPr lvl="2">
              <a:buFont typeface="Wingdings" panose="020B0604020202020204" pitchFamily="34" charset="0"/>
              <a:buChar char="§"/>
            </a:pPr>
            <a:r>
              <a:rPr lang="en-GB" noProof="0" dirty="0">
                <a:solidFill>
                  <a:srgbClr val="000000"/>
                </a:solidFill>
                <a:latin typeface="Times New Roman" panose="02020603050405020304" pitchFamily="18" charset="0"/>
                <a:ea typeface="Calibri"/>
                <a:cs typeface="Times New Roman" panose="02020603050405020304" pitchFamily="18" charset="0"/>
              </a:rPr>
              <a:t>Better understanding of new technologies in education</a:t>
            </a:r>
            <a:endParaRPr lang="en-GB" noProof="0" dirty="0">
              <a:latin typeface="Times New Roman" panose="02020603050405020304" pitchFamily="18" charset="0"/>
              <a:ea typeface="Calibri"/>
              <a:cs typeface="Times New Roman" panose="02020603050405020304" pitchFamily="18" charset="0"/>
            </a:endParaRPr>
          </a:p>
          <a:p>
            <a:pPr lvl="2">
              <a:buFont typeface="Wingdings" panose="020B0604020202020204" pitchFamily="34" charset="0"/>
              <a:buChar char="§"/>
            </a:pPr>
            <a:r>
              <a:rPr lang="en-GB" noProof="0" dirty="0">
                <a:solidFill>
                  <a:srgbClr val="000000"/>
                </a:solidFill>
                <a:latin typeface="Times New Roman" panose="02020603050405020304" pitchFamily="18" charset="0"/>
                <a:ea typeface="Calibri"/>
                <a:cs typeface="Times New Roman" panose="02020603050405020304" pitchFamily="18" charset="0"/>
              </a:rPr>
              <a:t>Assessment of potential and drawbacks</a:t>
            </a:r>
            <a:endParaRPr lang="en-GB" noProof="0" dirty="0">
              <a:latin typeface="Times New Roman" panose="02020603050405020304" pitchFamily="18" charset="0"/>
              <a:ea typeface="Calibri"/>
              <a:cs typeface="Times New Roman" panose="02020603050405020304" pitchFamily="18" charset="0"/>
            </a:endParaRPr>
          </a:p>
          <a:p>
            <a:pPr lvl="2">
              <a:buFont typeface="Wingdings" panose="020B0604020202020204" pitchFamily="34" charset="0"/>
              <a:buChar char="§"/>
            </a:pPr>
            <a:r>
              <a:rPr lang="en-GB" noProof="0" dirty="0">
                <a:solidFill>
                  <a:srgbClr val="000000"/>
                </a:solidFill>
                <a:latin typeface="Times New Roman" panose="02020603050405020304" pitchFamily="18" charset="0"/>
                <a:ea typeface="Calibri"/>
                <a:cs typeface="Times New Roman" panose="02020603050405020304" pitchFamily="18" charset="0"/>
              </a:rPr>
              <a:t>Definition of good pedagogical practices</a:t>
            </a:r>
            <a:endParaRPr lang="en-GB" noProof="0" dirty="0">
              <a:latin typeface="Times New Roman" panose="02020603050405020304" pitchFamily="18" charset="0"/>
              <a:ea typeface="Calibri"/>
              <a:cs typeface="Times New Roman" panose="02020603050405020304" pitchFamily="18" charset="0"/>
            </a:endParaRPr>
          </a:p>
          <a:p>
            <a:pPr marL="685800">
              <a:buFont typeface="Courier New" panose="020B0604020202020204" pitchFamily="34" charset="0"/>
              <a:buChar char="o"/>
            </a:pPr>
            <a:r>
              <a:rPr lang="en-GB" sz="2400" noProof="0" dirty="0">
                <a:latin typeface="Times New Roman" panose="02020603050405020304" pitchFamily="18" charset="0"/>
                <a:ea typeface="Calibri"/>
                <a:cs typeface="Times New Roman" panose="02020603050405020304" pitchFamily="18" charset="0"/>
              </a:rPr>
              <a:t>Our vision</a:t>
            </a:r>
          </a:p>
          <a:p>
            <a:pPr marL="1143000" lvl="2">
              <a:buFont typeface="Wingdings,Sans-Serif" panose="020B0604020202020204" pitchFamily="34" charset="0"/>
              <a:buChar char="§"/>
            </a:pPr>
            <a:r>
              <a:rPr lang="en-GB" noProof="0" dirty="0">
                <a:latin typeface="Times New Roman" panose="02020603050405020304" pitchFamily="18" charset="0"/>
                <a:ea typeface="Calibri"/>
                <a:cs typeface="Times New Roman" panose="02020603050405020304" pitchFamily="18" charset="0"/>
              </a:rPr>
              <a:t>Digital</a:t>
            </a:r>
            <a:r>
              <a:rPr lang="en-GB" sz="2000" noProof="0" dirty="0">
                <a:solidFill>
                  <a:srgbClr val="000000"/>
                </a:solidFill>
                <a:latin typeface="Times New Roman" panose="02020603050405020304" pitchFamily="18" charset="0"/>
                <a:ea typeface="Calibri"/>
                <a:cs typeface="Times New Roman" panose="02020603050405020304" pitchFamily="18" charset="0"/>
              </a:rPr>
              <a:t> tools and AI can modernize FL teaching</a:t>
            </a:r>
            <a:endParaRPr lang="en-GB" noProof="0" dirty="0">
              <a:latin typeface="Times New Roman" panose="02020603050405020304" pitchFamily="18" charset="0"/>
              <a:ea typeface="Calibri" panose="020F0502020204030204"/>
              <a:cs typeface="Times New Roman" panose="02020603050405020304" pitchFamily="18" charset="0"/>
            </a:endParaRPr>
          </a:p>
          <a:p>
            <a:pPr lvl="2">
              <a:buFont typeface="Wingdings" panose="020B0604020202020204" pitchFamily="34" charset="0"/>
              <a:buChar char="§"/>
            </a:pPr>
            <a:r>
              <a:rPr lang="en-GB" noProof="0" dirty="0">
                <a:solidFill>
                  <a:srgbClr val="000000"/>
                </a:solidFill>
                <a:latin typeface="Times New Roman" panose="02020603050405020304" pitchFamily="18" charset="0"/>
                <a:ea typeface="Calibri"/>
                <a:cs typeface="Times New Roman" panose="02020603050405020304" pitchFamily="18" charset="0"/>
              </a:rPr>
              <a:t>Crucial requirement: Proper understanding of technologies</a:t>
            </a:r>
            <a:endParaRPr lang="en-GB" noProof="0" dirty="0">
              <a:latin typeface="Times New Roman" panose="02020603050405020304" pitchFamily="18" charset="0"/>
              <a:ea typeface="Calibri"/>
              <a:cs typeface="Times New Roman" panose="02020603050405020304" pitchFamily="18" charset="0"/>
            </a:endParaRPr>
          </a:p>
          <a:p>
            <a:pPr lvl="2">
              <a:buFont typeface="Wingdings" panose="020B0604020202020204" pitchFamily="34" charset="0"/>
              <a:buChar char="§"/>
            </a:pPr>
            <a:r>
              <a:rPr lang="en-GB" noProof="0" dirty="0">
                <a:solidFill>
                  <a:srgbClr val="000000"/>
                </a:solidFill>
                <a:latin typeface="Times New Roman" panose="02020603050405020304" pitchFamily="18" charset="0"/>
                <a:ea typeface="Calibri"/>
                <a:cs typeface="Times New Roman" panose="02020603050405020304" pitchFamily="18" charset="0"/>
              </a:rPr>
              <a:t>Need for effective 'translation' into educational practices</a:t>
            </a:r>
            <a:endParaRPr lang="en-GB" noProof="0" dirty="0">
              <a:latin typeface="Times New Roman" panose="02020603050405020304" pitchFamily="18" charset="0"/>
              <a:ea typeface="Calibri" panose="020F0502020204030204"/>
              <a:cs typeface="Times New Roman" panose="02020603050405020304" pitchFamily="18" charset="0"/>
            </a:endParaRPr>
          </a:p>
          <a:p>
            <a:pPr lvl="1">
              <a:buFont typeface="Courier New" panose="020B0604020202020204" pitchFamily="34" charset="0"/>
              <a:buChar char="o"/>
            </a:pPr>
            <a:endParaRPr lang="en-GB" noProof="0" dirty="0">
              <a:ea typeface="Calibri" panose="020F0502020204030204"/>
              <a:cs typeface="Calibri" panose="020F0502020204030204"/>
            </a:endParaRPr>
          </a:p>
          <a:p>
            <a:endParaRPr lang="en-GB" noProof="0" dirty="0">
              <a:ea typeface="Calibri" panose="020F0502020204030204"/>
              <a:cs typeface="Calibri" panose="020F0502020204030204"/>
            </a:endParaRPr>
          </a:p>
        </p:txBody>
      </p:sp>
    </p:spTree>
    <p:extLst>
      <p:ext uri="{BB962C8B-B14F-4D97-AF65-F5344CB8AC3E}">
        <p14:creationId xmlns:p14="http://schemas.microsoft.com/office/powerpoint/2010/main" val="36462906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952730-D24E-F3BB-1490-4B5E645E31C5}"/>
            </a:ext>
          </a:extLst>
        </p:cNvPr>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DC11115D-A3B9-F0C6-DBAB-F9714D23409C}"/>
              </a:ext>
            </a:extLst>
          </p:cNvPr>
          <p:cNvSpPr>
            <a:spLocks noGrp="1"/>
          </p:cNvSpPr>
          <p:nvPr>
            <p:ph idx="1"/>
          </p:nvPr>
        </p:nvSpPr>
        <p:spPr/>
        <p:txBody>
          <a:bodyPr vert="horz" lIns="91440" tIns="45720" rIns="91440" bIns="45720" rtlCol="0" anchor="t">
            <a:normAutofit fontScale="77500" lnSpcReduction="20000"/>
          </a:bodyPr>
          <a:lstStyle/>
          <a:p>
            <a:pPr>
              <a:lnSpc>
                <a:spcPct val="110000"/>
              </a:lnSpc>
            </a:pPr>
            <a:r>
              <a:rPr lang="en-GB" noProof="0" dirty="0">
                <a:solidFill>
                  <a:srgbClr val="000000"/>
                </a:solidFill>
                <a:latin typeface="Times New Roman" panose="02020603050405020304" pitchFamily="18" charset="0"/>
                <a:ea typeface="Calibri"/>
                <a:cs typeface="Times New Roman" panose="02020603050405020304" pitchFamily="18" charset="0"/>
              </a:rPr>
              <a:t>Work packages</a:t>
            </a:r>
            <a:endParaRPr lang="en-GB" noProof="0" dirty="0">
              <a:latin typeface="Times New Roman" panose="02020603050405020304" pitchFamily="18" charset="0"/>
              <a:ea typeface="Calibri" panose="020F0502020204030204"/>
              <a:cs typeface="Times New Roman" panose="02020603050405020304" pitchFamily="18" charset="0"/>
            </a:endParaRPr>
          </a:p>
          <a:p>
            <a:pPr lvl="1">
              <a:lnSpc>
                <a:spcPct val="110000"/>
              </a:lnSpc>
              <a:buFont typeface="Courier New" panose="020B0604020202020204" pitchFamily="34" charset="0"/>
              <a:buChar char="o"/>
            </a:pPr>
            <a:r>
              <a:rPr lang="en-GB" noProof="0" dirty="0">
                <a:solidFill>
                  <a:srgbClr val="000000"/>
                </a:solidFill>
                <a:latin typeface="Times New Roman" panose="02020603050405020304" pitchFamily="18" charset="0"/>
                <a:ea typeface="Calibri"/>
                <a:cs typeface="Times New Roman" panose="02020603050405020304" pitchFamily="18" charset="0"/>
              </a:rPr>
              <a:t>Work Package 2 (Completed)</a:t>
            </a:r>
          </a:p>
          <a:p>
            <a:pPr lvl="2">
              <a:lnSpc>
                <a:spcPct val="110000"/>
              </a:lnSpc>
              <a:buFont typeface="Wingdings,Sans-Serif" panose="020B0604020202020204" pitchFamily="34" charset="0"/>
              <a:buChar char="§"/>
            </a:pPr>
            <a:r>
              <a:rPr lang="en-GB" noProof="0" dirty="0">
                <a:solidFill>
                  <a:srgbClr val="000000"/>
                </a:solidFill>
                <a:latin typeface="Times New Roman" panose="02020603050405020304" pitchFamily="18" charset="0"/>
                <a:ea typeface="Calibri"/>
                <a:cs typeface="Times New Roman" panose="02020603050405020304" pitchFamily="18" charset="0"/>
              </a:rPr>
              <a:t>Examine relevant literature</a:t>
            </a:r>
          </a:p>
          <a:p>
            <a:pPr lvl="2">
              <a:lnSpc>
                <a:spcPct val="110000"/>
              </a:lnSpc>
              <a:buFont typeface="Wingdings,Sans-Serif" panose="020B0604020202020204" pitchFamily="34" charset="0"/>
              <a:buChar char="§"/>
            </a:pPr>
            <a:r>
              <a:rPr lang="en-GB" noProof="0" dirty="0">
                <a:solidFill>
                  <a:srgbClr val="000000"/>
                </a:solidFill>
                <a:latin typeface="Times New Roman" panose="02020603050405020304" pitchFamily="18" charset="0"/>
                <a:ea typeface="Calibri"/>
                <a:cs typeface="Times New Roman" panose="02020603050405020304" pitchFamily="18" charset="0"/>
              </a:rPr>
              <a:t>Develop AI solutions database</a:t>
            </a:r>
          </a:p>
          <a:p>
            <a:pPr lvl="2">
              <a:lnSpc>
                <a:spcPct val="110000"/>
              </a:lnSpc>
              <a:buFont typeface="Wingdings,Sans-Serif" panose="020B0604020202020204" pitchFamily="34" charset="0"/>
              <a:buChar char="§"/>
            </a:pPr>
            <a:r>
              <a:rPr lang="en-GB" noProof="0" dirty="0">
                <a:solidFill>
                  <a:srgbClr val="000000"/>
                </a:solidFill>
                <a:latin typeface="Times New Roman" panose="02020603050405020304" pitchFamily="18" charset="0"/>
                <a:ea typeface="Calibri"/>
                <a:cs typeface="Times New Roman" panose="02020603050405020304" pitchFamily="18" charset="0"/>
              </a:rPr>
              <a:t>Create online educational resources (AI-driven tools)</a:t>
            </a:r>
          </a:p>
          <a:p>
            <a:pPr lvl="2">
              <a:lnSpc>
                <a:spcPct val="110000"/>
              </a:lnSpc>
              <a:buFont typeface="Wingdings,Sans-Serif" panose="020B0604020202020204" pitchFamily="34" charset="0"/>
              <a:buChar char="§"/>
            </a:pPr>
            <a:r>
              <a:rPr lang="en-GB" noProof="0" dirty="0">
                <a:solidFill>
                  <a:srgbClr val="000000"/>
                </a:solidFill>
                <a:latin typeface="Times New Roman" panose="02020603050405020304" pitchFamily="18" charset="0"/>
                <a:ea typeface="Calibri"/>
                <a:cs typeface="Times New Roman" panose="02020603050405020304" pitchFamily="18" charset="0"/>
              </a:rPr>
              <a:t>Resources available on project website: </a:t>
            </a:r>
            <a:r>
              <a:rPr lang="en-GB" noProof="0" dirty="0">
                <a:solidFill>
                  <a:srgbClr val="000000"/>
                </a:solidFill>
                <a:latin typeface="Times New Roman" panose="02020603050405020304" pitchFamily="18" charset="0"/>
                <a:ea typeface="+mn-lt"/>
                <a:cs typeface="Times New Roman" panose="02020603050405020304" pitchFamily="18" charset="0"/>
              </a:rPr>
              <a:t>https://elite-ai.unitbv.ro/</a:t>
            </a:r>
            <a:endParaRPr lang="en-GB" noProof="0" dirty="0">
              <a:latin typeface="Times New Roman" panose="02020603050405020304" pitchFamily="18" charset="0"/>
              <a:ea typeface="Calibri" panose="020F0502020204030204"/>
              <a:cs typeface="Times New Roman" panose="02020603050405020304" pitchFamily="18" charset="0"/>
            </a:endParaRPr>
          </a:p>
          <a:p>
            <a:pPr lvl="1">
              <a:lnSpc>
                <a:spcPct val="110000"/>
              </a:lnSpc>
              <a:buFont typeface="Courier New" panose="020B0604020202020204" pitchFamily="34" charset="0"/>
              <a:buChar char="o"/>
            </a:pPr>
            <a:r>
              <a:rPr lang="en-GB" noProof="0" dirty="0">
                <a:latin typeface="Times New Roman" panose="02020603050405020304" pitchFamily="18" charset="0"/>
                <a:ea typeface="Calibri" panose="020F0502020204030204"/>
                <a:cs typeface="Times New Roman" panose="02020603050405020304" pitchFamily="18" charset="0"/>
              </a:rPr>
              <a:t>Work Package 3 (Completed)</a:t>
            </a:r>
          </a:p>
          <a:p>
            <a:pPr lvl="2">
              <a:lnSpc>
                <a:spcPct val="110000"/>
              </a:lnSpc>
              <a:buFont typeface="Wingdings,Sans-Serif" panose="020B0604020202020204" pitchFamily="34" charset="0"/>
              <a:buChar char="§"/>
            </a:pPr>
            <a:r>
              <a:rPr lang="en-GB" noProof="0" dirty="0">
                <a:latin typeface="Times New Roman" panose="02020603050405020304" pitchFamily="18" charset="0"/>
                <a:ea typeface="Calibri" panose="020F0502020204030204"/>
                <a:cs typeface="Times New Roman" panose="02020603050405020304" pitchFamily="18" charset="0"/>
              </a:rPr>
              <a:t>Focus: Implementation of AI-powered language tools</a:t>
            </a:r>
          </a:p>
          <a:p>
            <a:pPr lvl="2">
              <a:lnSpc>
                <a:spcPct val="110000"/>
              </a:lnSpc>
              <a:buFont typeface="Wingdings,Sans-Serif" panose="020B0604020202020204" pitchFamily="34" charset="0"/>
              <a:buChar char="§"/>
            </a:pPr>
            <a:r>
              <a:rPr lang="en-GB" noProof="0" dirty="0">
                <a:latin typeface="Times New Roman" panose="02020603050405020304" pitchFamily="18" charset="0"/>
                <a:ea typeface="Calibri" panose="020F0502020204030204"/>
                <a:cs typeface="Times New Roman" panose="02020603050405020304" pitchFamily="18" charset="0"/>
              </a:rPr>
              <a:t>Areas: Teaching, learning, and assessment</a:t>
            </a:r>
          </a:p>
          <a:p>
            <a:pPr lvl="2">
              <a:lnSpc>
                <a:spcPct val="110000"/>
              </a:lnSpc>
              <a:buFont typeface="Wingdings,Sans-Serif" panose="020B0604020202020204" pitchFamily="34" charset="0"/>
              <a:buChar char="§"/>
            </a:pPr>
            <a:r>
              <a:rPr lang="en-GB" noProof="0" dirty="0">
                <a:latin typeface="Times New Roman" panose="02020603050405020304" pitchFamily="18" charset="0"/>
                <a:ea typeface="Calibri" panose="020F0502020204030204"/>
                <a:cs typeface="Times New Roman" panose="02020603050405020304" pitchFamily="18" charset="0"/>
              </a:rPr>
              <a:t>designing curriculum models</a:t>
            </a:r>
          </a:p>
          <a:p>
            <a:pPr lvl="1">
              <a:lnSpc>
                <a:spcPct val="110000"/>
              </a:lnSpc>
              <a:buFont typeface="Courier New" panose="020B0604020202020204" pitchFamily="34" charset="0"/>
              <a:buChar char="o"/>
            </a:pPr>
            <a:r>
              <a:rPr lang="en-GB" noProof="0" dirty="0">
                <a:solidFill>
                  <a:srgbClr val="000000"/>
                </a:solidFill>
                <a:latin typeface="Times New Roman" panose="02020603050405020304" pitchFamily="18" charset="0"/>
                <a:ea typeface="Calibri" panose="020F0502020204030204"/>
                <a:cs typeface="Times New Roman" panose="02020603050405020304" pitchFamily="18" charset="0"/>
              </a:rPr>
              <a:t>Work Package 4 </a:t>
            </a:r>
            <a:r>
              <a:rPr lang="en-GB" noProof="0">
                <a:solidFill>
                  <a:srgbClr val="000000"/>
                </a:solidFill>
                <a:latin typeface="Times New Roman" panose="02020603050405020304" pitchFamily="18" charset="0"/>
                <a:ea typeface="Calibri" panose="020F0502020204030204"/>
                <a:cs typeface="Times New Roman" panose="02020603050405020304" pitchFamily="18" charset="0"/>
              </a:rPr>
              <a:t>(Ongoing)</a:t>
            </a:r>
            <a:endParaRPr lang="en-GB" noProof="0" dirty="0">
              <a:solidFill>
                <a:srgbClr val="000000"/>
              </a:solidFill>
              <a:latin typeface="Times New Roman" panose="02020603050405020304" pitchFamily="18" charset="0"/>
              <a:ea typeface="Calibri" panose="020F0502020204030204"/>
              <a:cs typeface="Times New Roman" panose="02020603050405020304" pitchFamily="18" charset="0"/>
            </a:endParaRPr>
          </a:p>
          <a:p>
            <a:pPr lvl="2">
              <a:lnSpc>
                <a:spcPct val="110000"/>
              </a:lnSpc>
              <a:buFont typeface="Wingdings,Sans-Serif" panose="020B0604020202020204" pitchFamily="34" charset="0"/>
              <a:buChar char="§"/>
            </a:pPr>
            <a:r>
              <a:rPr lang="en-GB" noProof="0" dirty="0">
                <a:solidFill>
                  <a:srgbClr val="000000"/>
                </a:solidFill>
                <a:latin typeface="Times New Roman" panose="02020603050405020304" pitchFamily="18" charset="0"/>
                <a:ea typeface="Calibri" panose="020F0502020204030204"/>
                <a:cs typeface="Times New Roman" panose="02020603050405020304" pitchFamily="18" charset="0"/>
              </a:rPr>
              <a:t>Methodology refinement and best practices</a:t>
            </a:r>
            <a:endParaRPr lang="en-GB" noProof="0" dirty="0">
              <a:latin typeface="Times New Roman" panose="02020603050405020304" pitchFamily="18" charset="0"/>
              <a:ea typeface="Calibri"/>
              <a:cs typeface="Times New Roman" panose="02020603050405020304" pitchFamily="18" charset="0"/>
            </a:endParaRPr>
          </a:p>
          <a:p>
            <a:pPr lvl="2">
              <a:lnSpc>
                <a:spcPct val="110000"/>
              </a:lnSpc>
              <a:buFont typeface="Wingdings,Sans-Serif" panose="020B0604020202020204" pitchFamily="34" charset="0"/>
              <a:buChar char="§"/>
            </a:pPr>
            <a:r>
              <a:rPr lang="en-GB" noProof="0" dirty="0">
                <a:solidFill>
                  <a:srgbClr val="000000"/>
                </a:solidFill>
                <a:latin typeface="Times New Roman" panose="02020603050405020304" pitchFamily="18" charset="0"/>
                <a:ea typeface="Calibri" panose="020F0502020204030204"/>
                <a:cs typeface="Times New Roman" panose="02020603050405020304" pitchFamily="18" charset="0"/>
              </a:rPr>
              <a:t>Development of training materials for educators</a:t>
            </a:r>
            <a:endParaRPr lang="en-GB" noProof="0" dirty="0">
              <a:latin typeface="Times New Roman" panose="02020603050405020304" pitchFamily="18" charset="0"/>
              <a:ea typeface="Calibri"/>
              <a:cs typeface="Times New Roman" panose="02020603050405020304" pitchFamily="18" charset="0"/>
            </a:endParaRPr>
          </a:p>
          <a:p>
            <a:pPr lvl="2">
              <a:lnSpc>
                <a:spcPct val="110000"/>
              </a:lnSpc>
              <a:buFont typeface="Wingdings,Sans-Serif" panose="020B0604020202020204" pitchFamily="34" charset="0"/>
              <a:buChar char="§"/>
            </a:pPr>
            <a:r>
              <a:rPr lang="en-GB" noProof="0" dirty="0">
                <a:solidFill>
                  <a:srgbClr val="000000"/>
                </a:solidFill>
                <a:latin typeface="Times New Roman" panose="02020603050405020304" pitchFamily="18" charset="0"/>
                <a:ea typeface="Calibri" panose="020F0502020204030204"/>
                <a:cs typeface="Times New Roman" panose="02020603050405020304" pitchFamily="18" charset="0"/>
              </a:rPr>
              <a:t>Evaluation of impact</a:t>
            </a:r>
            <a:endParaRPr lang="en-GB" noProof="0" dirty="0">
              <a:latin typeface="Times New Roman" panose="02020603050405020304" pitchFamily="18" charset="0"/>
              <a:ea typeface="Calibri" panose="020F0502020204030204"/>
              <a:cs typeface="Times New Roman" panose="02020603050405020304" pitchFamily="18" charset="0"/>
            </a:endParaRPr>
          </a:p>
          <a:p>
            <a:endParaRPr lang="en-GB" noProof="0" dirty="0">
              <a:ea typeface="Calibri" panose="020F0502020204030204"/>
              <a:cs typeface="Calibri" panose="020F0502020204030204"/>
            </a:endParaRPr>
          </a:p>
        </p:txBody>
      </p:sp>
    </p:spTree>
    <p:extLst>
      <p:ext uri="{BB962C8B-B14F-4D97-AF65-F5344CB8AC3E}">
        <p14:creationId xmlns:p14="http://schemas.microsoft.com/office/powerpoint/2010/main" val="13802893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7A8EAFB-8EF5-ED7D-044B-CB5525AC4BF2}"/>
              </a:ext>
            </a:extLst>
          </p:cNvPr>
          <p:cNvSpPr>
            <a:spLocks noGrp="1"/>
          </p:cNvSpPr>
          <p:nvPr>
            <p:ph type="title"/>
          </p:nvPr>
        </p:nvSpPr>
        <p:spPr>
          <a:xfrm>
            <a:off x="628650" y="942175"/>
            <a:ext cx="7886700" cy="1325563"/>
          </a:xfrm>
        </p:spPr>
        <p:txBody>
          <a:bodyPr/>
          <a:lstStyle/>
          <a:p>
            <a:r>
              <a:rPr lang="en-GB" b="1" noProof="0" dirty="0">
                <a:latin typeface="Times New Roman" panose="02020603050405020304" pitchFamily="18" charset="0"/>
                <a:ea typeface="Calibri"/>
                <a:cs typeface="Times New Roman" panose="02020603050405020304" pitchFamily="18" charset="0"/>
              </a:rPr>
              <a:t>Goals of Package 3</a:t>
            </a:r>
            <a:endParaRPr lang="en-GB" b="1" noProof="0" dirty="0">
              <a:latin typeface="Times New Roman" panose="02020603050405020304" pitchFamily="18" charset="0"/>
              <a:cs typeface="Times New Roman" panose="02020603050405020304" pitchFamily="18" charset="0"/>
            </a:endParaRPr>
          </a:p>
        </p:txBody>
      </p:sp>
      <p:sp>
        <p:nvSpPr>
          <p:cNvPr id="3" name="Segnaposto contenuto 2">
            <a:extLst>
              <a:ext uri="{FF2B5EF4-FFF2-40B4-BE49-F238E27FC236}">
                <a16:creationId xmlns:a16="http://schemas.microsoft.com/office/drawing/2014/main" id="{B21A4614-1CBC-1C0D-008A-DF4400471898}"/>
              </a:ext>
            </a:extLst>
          </p:cNvPr>
          <p:cNvSpPr>
            <a:spLocks noGrp="1"/>
          </p:cNvSpPr>
          <p:nvPr>
            <p:ph idx="1"/>
          </p:nvPr>
        </p:nvSpPr>
        <p:spPr>
          <a:xfrm>
            <a:off x="628650" y="2136343"/>
            <a:ext cx="7886700" cy="4351338"/>
          </a:xfrm>
        </p:spPr>
        <p:txBody>
          <a:bodyPr vert="horz" lIns="91440" tIns="45720" rIns="91440" bIns="45720" rtlCol="0" anchor="t">
            <a:normAutofit lnSpcReduction="10000"/>
          </a:bodyPr>
          <a:lstStyle/>
          <a:p>
            <a:r>
              <a:rPr lang="en-GB" sz="3000" noProof="0" dirty="0">
                <a:latin typeface="Times New Roman" panose="02020603050405020304" pitchFamily="18" charset="0"/>
                <a:ea typeface="Calibri"/>
                <a:cs typeface="Times New Roman" panose="02020603050405020304" pitchFamily="18" charset="0"/>
              </a:rPr>
              <a:t>Implement AI-powered language acquisition tools across teaching, learning, and assessment.</a:t>
            </a:r>
            <a:endParaRPr lang="en-GB" noProof="0" dirty="0">
              <a:latin typeface="Times New Roman" panose="02020603050405020304" pitchFamily="18" charset="0"/>
              <a:ea typeface="Calibri" panose="020F0502020204030204"/>
              <a:cs typeface="Times New Roman" panose="02020603050405020304" pitchFamily="18" charset="0"/>
            </a:endParaRPr>
          </a:p>
          <a:p>
            <a:r>
              <a:rPr lang="en-GB" sz="3000" noProof="0" dirty="0">
                <a:latin typeface="Times New Roman" panose="02020603050405020304" pitchFamily="18" charset="0"/>
                <a:ea typeface="Calibri"/>
                <a:cs typeface="Times New Roman" panose="02020603050405020304" pitchFamily="18" charset="0"/>
              </a:rPr>
              <a:t>Design ESP (English for Specific Purposes) curriculum models that integrate AI technologies.</a:t>
            </a:r>
            <a:endParaRPr lang="en-GB" noProof="0" dirty="0">
              <a:latin typeface="Times New Roman" panose="02020603050405020304" pitchFamily="18" charset="0"/>
              <a:cs typeface="Times New Roman" panose="02020603050405020304" pitchFamily="18" charset="0"/>
            </a:endParaRPr>
          </a:p>
          <a:p>
            <a:r>
              <a:rPr lang="en-GB" sz="3000" noProof="0" dirty="0">
                <a:latin typeface="Times New Roman" panose="02020603050405020304" pitchFamily="18" charset="0"/>
                <a:ea typeface="Calibri"/>
                <a:cs typeface="Times New Roman" panose="02020603050405020304" pitchFamily="18" charset="0"/>
              </a:rPr>
              <a:t>Promote innovative, adaptive teaching practices to create AI-assisted learning experiences.</a:t>
            </a:r>
            <a:endParaRPr lang="en-GB" noProof="0" dirty="0">
              <a:latin typeface="Times New Roman" panose="02020603050405020304" pitchFamily="18" charset="0"/>
              <a:cs typeface="Times New Roman" panose="02020603050405020304" pitchFamily="18" charset="0"/>
            </a:endParaRPr>
          </a:p>
          <a:p>
            <a:r>
              <a:rPr lang="en-GB" sz="3000" noProof="0" dirty="0">
                <a:latin typeface="Times New Roman" panose="02020603050405020304" pitchFamily="18" charset="0"/>
                <a:ea typeface="Calibri"/>
                <a:cs typeface="Times New Roman" panose="02020603050405020304" pitchFamily="18" charset="0"/>
              </a:rPr>
              <a:t>Conduct research studies to evaluate the effectiveness of AI-integrated methodologies in ESP classes.</a:t>
            </a:r>
            <a:endParaRPr lang="en-GB" noProof="0" dirty="0">
              <a:latin typeface="Times New Roman" panose="02020603050405020304" pitchFamily="18" charset="0"/>
              <a:cs typeface="Times New Roman" panose="02020603050405020304" pitchFamily="18" charset="0"/>
            </a:endParaRPr>
          </a:p>
          <a:p>
            <a:endParaRPr lang="en-GB" noProof="0" dirty="0">
              <a:ea typeface="Calibri"/>
              <a:cs typeface="Calibri"/>
            </a:endParaRPr>
          </a:p>
        </p:txBody>
      </p:sp>
    </p:spTree>
    <p:extLst>
      <p:ext uri="{BB962C8B-B14F-4D97-AF65-F5344CB8AC3E}">
        <p14:creationId xmlns:p14="http://schemas.microsoft.com/office/powerpoint/2010/main" val="18268130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5FE047-5DC3-8072-326C-C3D988D907BF}"/>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EA6CDB88-0935-4A4F-83CE-D46FD1B9FF64}"/>
              </a:ext>
            </a:extLst>
          </p:cNvPr>
          <p:cNvSpPr>
            <a:spLocks noGrp="1"/>
          </p:cNvSpPr>
          <p:nvPr>
            <p:ph type="title"/>
          </p:nvPr>
        </p:nvSpPr>
        <p:spPr>
          <a:xfrm>
            <a:off x="628650" y="1460000"/>
            <a:ext cx="7886700" cy="1325563"/>
          </a:xfrm>
        </p:spPr>
        <p:txBody>
          <a:bodyPr>
            <a:normAutofit/>
          </a:bodyPr>
          <a:lstStyle/>
          <a:p>
            <a:r>
              <a:rPr lang="en-GB" b="1" noProof="0" dirty="0">
                <a:solidFill>
                  <a:srgbClr val="000000"/>
                </a:solidFill>
                <a:latin typeface="Times New Roman" panose="02020603050405020304" pitchFamily="18" charset="0"/>
                <a:ea typeface="Calibri Light"/>
                <a:cs typeface="Times New Roman" panose="02020603050405020304" pitchFamily="18" charset="0"/>
              </a:rPr>
              <a:t>Works on AI integration in ESP classes</a:t>
            </a:r>
            <a:endParaRPr lang="en-GB" b="1" noProof="0" dirty="0">
              <a:latin typeface="Times New Roman" panose="02020603050405020304" pitchFamily="18" charset="0"/>
              <a:cs typeface="Times New Roman" panose="02020603050405020304" pitchFamily="18" charset="0"/>
            </a:endParaRPr>
          </a:p>
        </p:txBody>
      </p:sp>
      <p:sp>
        <p:nvSpPr>
          <p:cNvPr id="3" name="Segnaposto contenuto 2">
            <a:extLst>
              <a:ext uri="{FF2B5EF4-FFF2-40B4-BE49-F238E27FC236}">
                <a16:creationId xmlns:a16="http://schemas.microsoft.com/office/drawing/2014/main" id="{E79A2F4A-EE8D-22CE-5C07-D18571E655B8}"/>
              </a:ext>
            </a:extLst>
          </p:cNvPr>
          <p:cNvSpPr>
            <a:spLocks noGrp="1"/>
          </p:cNvSpPr>
          <p:nvPr>
            <p:ph idx="1"/>
          </p:nvPr>
        </p:nvSpPr>
        <p:spPr>
          <a:xfrm>
            <a:off x="628650" y="2800183"/>
            <a:ext cx="7886700" cy="2751138"/>
          </a:xfrm>
        </p:spPr>
        <p:txBody>
          <a:bodyPr vert="horz" lIns="91440" tIns="45720" rIns="91440" bIns="45720" rtlCol="0" anchor="t">
            <a:normAutofit fontScale="92500" lnSpcReduction="10000"/>
          </a:bodyPr>
          <a:lstStyle/>
          <a:p>
            <a:r>
              <a:rPr lang="en-GB" b="1" noProof="0" dirty="0">
                <a:latin typeface="Times New Roman" panose="02020603050405020304" pitchFamily="18" charset="0"/>
                <a:ea typeface="+mn-lt"/>
                <a:cs typeface="Times New Roman" panose="02020603050405020304" pitchFamily="18" charset="0"/>
              </a:rPr>
              <a:t>Perception surveys</a:t>
            </a:r>
            <a:r>
              <a:rPr lang="en-GB" noProof="0" dirty="0">
                <a:latin typeface="Times New Roman" panose="02020603050405020304" pitchFamily="18" charset="0"/>
                <a:ea typeface="+mn-lt"/>
                <a:cs typeface="Times New Roman" panose="02020603050405020304" pitchFamily="18" charset="0"/>
              </a:rPr>
              <a:t>: what do students and/or teachers think about AI in ESP classes? (</a:t>
            </a:r>
            <a:r>
              <a:rPr lang="en-GB" i="1" noProof="0" dirty="0" err="1">
                <a:latin typeface="Times New Roman" panose="02020603050405020304" pitchFamily="18" charset="0"/>
                <a:ea typeface="+mn-lt"/>
                <a:cs typeface="Times New Roman" panose="02020603050405020304" pitchFamily="18" charset="0"/>
              </a:rPr>
              <a:t>Synekop</a:t>
            </a:r>
            <a:r>
              <a:rPr lang="en-GB" i="1" noProof="0" dirty="0">
                <a:latin typeface="Times New Roman" panose="02020603050405020304" pitchFamily="18" charset="0"/>
                <a:ea typeface="+mn-lt"/>
                <a:cs typeface="Times New Roman" panose="02020603050405020304" pitchFamily="18" charset="0"/>
              </a:rPr>
              <a:t> et al. 2024, </a:t>
            </a:r>
            <a:r>
              <a:rPr lang="en-GB" i="1" noProof="0" dirty="0" err="1">
                <a:latin typeface="Times New Roman" panose="02020603050405020304" pitchFamily="18" charset="0"/>
                <a:ea typeface="+mn-lt"/>
                <a:cs typeface="Times New Roman" panose="02020603050405020304" pitchFamily="18" charset="0"/>
              </a:rPr>
              <a:t>Chaikovska</a:t>
            </a:r>
            <a:r>
              <a:rPr lang="en-GB" i="1" noProof="0" dirty="0">
                <a:latin typeface="Times New Roman" panose="02020603050405020304" pitchFamily="18" charset="0"/>
                <a:ea typeface="+mn-lt"/>
                <a:cs typeface="Times New Roman" panose="02020603050405020304" pitchFamily="18" charset="0"/>
              </a:rPr>
              <a:t> et al. 2024</a:t>
            </a:r>
            <a:r>
              <a:rPr lang="en-GB" noProof="0" dirty="0">
                <a:latin typeface="Times New Roman" panose="02020603050405020304" pitchFamily="18" charset="0"/>
                <a:ea typeface="+mn-lt"/>
                <a:cs typeface="Times New Roman" panose="02020603050405020304" pitchFamily="18" charset="0"/>
              </a:rPr>
              <a:t>)</a:t>
            </a:r>
            <a:endParaRPr lang="en-GB" noProof="0" dirty="0">
              <a:latin typeface="Times New Roman" panose="02020603050405020304" pitchFamily="18" charset="0"/>
              <a:cs typeface="Times New Roman" panose="02020603050405020304" pitchFamily="18" charset="0"/>
            </a:endParaRPr>
          </a:p>
          <a:p>
            <a:r>
              <a:rPr lang="en-GB" b="1" noProof="0" dirty="0">
                <a:latin typeface="Times New Roman" panose="02020603050405020304" pitchFamily="18" charset="0"/>
                <a:ea typeface="+mn-lt"/>
                <a:cs typeface="Times New Roman" panose="02020603050405020304" pitchFamily="18" charset="0"/>
              </a:rPr>
              <a:t>Experimental studies</a:t>
            </a:r>
            <a:r>
              <a:rPr lang="en-GB" noProof="0" dirty="0">
                <a:latin typeface="Times New Roman" panose="02020603050405020304" pitchFamily="18" charset="0"/>
                <a:ea typeface="+mn-lt"/>
                <a:cs typeface="Times New Roman" panose="02020603050405020304" pitchFamily="18" charset="0"/>
              </a:rPr>
              <a:t>: are there tangible improvements if AI integration is implemented? (</a:t>
            </a:r>
            <a:r>
              <a:rPr lang="en-GB" i="1" noProof="0" dirty="0">
                <a:latin typeface="Times New Roman" panose="02020603050405020304" pitchFamily="18" charset="0"/>
                <a:ea typeface="+mn-lt"/>
                <a:cs typeface="Times New Roman" panose="02020603050405020304" pitchFamily="18" charset="0"/>
              </a:rPr>
              <a:t>Dou 2024, Kim 2022</a:t>
            </a:r>
            <a:r>
              <a:rPr lang="en-GB" noProof="0" dirty="0">
                <a:latin typeface="Times New Roman" panose="02020603050405020304" pitchFamily="18" charset="0"/>
                <a:ea typeface="+mn-lt"/>
                <a:cs typeface="Times New Roman" panose="02020603050405020304" pitchFamily="18" charset="0"/>
              </a:rPr>
              <a:t>)</a:t>
            </a:r>
            <a:endParaRPr lang="en-GB" noProof="0" dirty="0">
              <a:latin typeface="Times New Roman" panose="02020603050405020304" pitchFamily="18" charset="0"/>
              <a:ea typeface="Calibri" panose="020F0502020204030204"/>
              <a:cs typeface="Times New Roman" panose="02020603050405020304" pitchFamily="18" charset="0"/>
            </a:endParaRPr>
          </a:p>
          <a:p>
            <a:r>
              <a:rPr lang="en-GB" b="1" noProof="0" dirty="0">
                <a:latin typeface="Times New Roman" panose="02020603050405020304" pitchFamily="18" charset="0"/>
                <a:ea typeface="+mn-lt"/>
                <a:cs typeface="Times New Roman" panose="02020603050405020304" pitchFamily="18" charset="0"/>
              </a:rPr>
              <a:t>Practical applications</a:t>
            </a:r>
            <a:r>
              <a:rPr lang="en-GB" noProof="0" dirty="0">
                <a:latin typeface="Times New Roman" panose="02020603050405020304" pitchFamily="18" charset="0"/>
                <a:ea typeface="+mn-lt"/>
                <a:cs typeface="Times New Roman" panose="02020603050405020304" pitchFamily="18" charset="0"/>
              </a:rPr>
              <a:t>: examples of AI integration (</a:t>
            </a:r>
            <a:r>
              <a:rPr lang="en-GB" i="1" noProof="0" dirty="0" err="1">
                <a:latin typeface="Times New Roman" panose="02020603050405020304" pitchFamily="18" charset="0"/>
                <a:ea typeface="+mn-lt"/>
                <a:cs typeface="Times New Roman" panose="02020603050405020304" pitchFamily="18" charset="0"/>
              </a:rPr>
              <a:t>Boeru</a:t>
            </a:r>
            <a:r>
              <a:rPr lang="en-GB" i="1" noProof="0" dirty="0">
                <a:latin typeface="Times New Roman" panose="02020603050405020304" pitchFamily="18" charset="0"/>
                <a:ea typeface="+mn-lt"/>
                <a:cs typeface="Times New Roman" panose="02020603050405020304" pitchFamily="18" charset="0"/>
              </a:rPr>
              <a:t> 2024, Ahmed et al. 2023</a:t>
            </a:r>
            <a:r>
              <a:rPr lang="en-GB" noProof="0" dirty="0">
                <a:latin typeface="Times New Roman" panose="02020603050405020304" pitchFamily="18" charset="0"/>
                <a:ea typeface="+mn-lt"/>
                <a:cs typeface="Times New Roman" panose="02020603050405020304" pitchFamily="18" charset="0"/>
              </a:rPr>
              <a:t>)</a:t>
            </a:r>
            <a:endParaRPr lang="en-GB" noProof="0" dirty="0">
              <a:latin typeface="Times New Roman" panose="02020603050405020304" pitchFamily="18" charset="0"/>
              <a:ea typeface="Calibri" panose="020F0502020204030204"/>
              <a:cs typeface="Times New Roman" panose="02020603050405020304" pitchFamily="18" charset="0"/>
            </a:endParaRPr>
          </a:p>
          <a:p>
            <a:endParaRPr lang="en-GB" noProof="0" dirty="0">
              <a:ea typeface="Calibri" panose="020F0502020204030204"/>
              <a:cs typeface="Calibri" panose="020F0502020204030204"/>
            </a:endParaRPr>
          </a:p>
        </p:txBody>
      </p:sp>
    </p:spTree>
    <p:extLst>
      <p:ext uri="{BB962C8B-B14F-4D97-AF65-F5344CB8AC3E}">
        <p14:creationId xmlns:p14="http://schemas.microsoft.com/office/powerpoint/2010/main" val="26486631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A60E08-5D1E-DD39-09CC-3728C9B5CF63}"/>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AA29E887-87F1-DDD1-41A7-532B95629426}"/>
              </a:ext>
            </a:extLst>
          </p:cNvPr>
          <p:cNvSpPr>
            <a:spLocks noGrp="1"/>
          </p:cNvSpPr>
          <p:nvPr>
            <p:ph type="title"/>
          </p:nvPr>
        </p:nvSpPr>
        <p:spPr>
          <a:xfrm>
            <a:off x="628650" y="1460000"/>
            <a:ext cx="7886700" cy="1325563"/>
          </a:xfrm>
        </p:spPr>
        <p:txBody>
          <a:bodyPr>
            <a:normAutofit/>
          </a:bodyPr>
          <a:lstStyle/>
          <a:p>
            <a:r>
              <a:rPr lang="en-GB" b="1" noProof="0" dirty="0">
                <a:solidFill>
                  <a:srgbClr val="000000"/>
                </a:solidFill>
                <a:latin typeface="Times New Roman" panose="02020603050405020304" pitchFamily="18" charset="0"/>
                <a:ea typeface="Calibri Light"/>
                <a:cs typeface="Times New Roman" panose="02020603050405020304" pitchFamily="18" charset="0"/>
              </a:rPr>
              <a:t>What are the uses for AI?</a:t>
            </a:r>
            <a:endParaRPr lang="en-GB" b="1" noProof="0" dirty="0">
              <a:latin typeface="Times New Roman" panose="02020603050405020304" pitchFamily="18" charset="0"/>
              <a:cs typeface="Times New Roman" panose="02020603050405020304" pitchFamily="18" charset="0"/>
            </a:endParaRPr>
          </a:p>
        </p:txBody>
      </p:sp>
      <p:sp>
        <p:nvSpPr>
          <p:cNvPr id="3" name="Segnaposto contenuto 2">
            <a:extLst>
              <a:ext uri="{FF2B5EF4-FFF2-40B4-BE49-F238E27FC236}">
                <a16:creationId xmlns:a16="http://schemas.microsoft.com/office/drawing/2014/main" id="{C47A5BBE-2744-1F28-C697-6256D1254B5B}"/>
              </a:ext>
            </a:extLst>
          </p:cNvPr>
          <p:cNvSpPr>
            <a:spLocks noGrp="1"/>
          </p:cNvSpPr>
          <p:nvPr>
            <p:ph idx="1"/>
          </p:nvPr>
        </p:nvSpPr>
        <p:spPr>
          <a:xfrm>
            <a:off x="628650" y="3084631"/>
            <a:ext cx="7886700" cy="2751138"/>
          </a:xfrm>
        </p:spPr>
        <p:txBody>
          <a:bodyPr vert="horz" lIns="91440" tIns="45720" rIns="91440" bIns="45720" rtlCol="0" anchor="t">
            <a:normAutofit fontScale="92500" lnSpcReduction="10000"/>
          </a:bodyPr>
          <a:lstStyle/>
          <a:p>
            <a:r>
              <a:rPr lang="en-GB" b="1" noProof="0" dirty="0">
                <a:latin typeface="Times New Roman" panose="02020603050405020304" pitchFamily="18" charset="0"/>
                <a:ea typeface="+mn-lt"/>
                <a:cs typeface="Times New Roman" panose="02020603050405020304" pitchFamily="18" charset="0"/>
              </a:rPr>
              <a:t>Personalization</a:t>
            </a:r>
            <a:r>
              <a:rPr lang="en-GB" noProof="0" dirty="0">
                <a:latin typeface="Times New Roman" panose="02020603050405020304" pitchFamily="18" charset="0"/>
                <a:ea typeface="+mn-lt"/>
                <a:cs typeface="Times New Roman" panose="02020603050405020304" pitchFamily="18" charset="0"/>
              </a:rPr>
              <a:t>: Student needs and up-to-date materials (</a:t>
            </a:r>
            <a:r>
              <a:rPr lang="en-GB" i="1" noProof="0" dirty="0">
                <a:latin typeface="Times New Roman" panose="02020603050405020304" pitchFamily="18" charset="0"/>
                <a:ea typeface="+mn-lt"/>
                <a:cs typeface="Times New Roman" panose="02020603050405020304" pitchFamily="18" charset="0"/>
              </a:rPr>
              <a:t>Kovačević 2023; Ningsih et al. 2023</a:t>
            </a:r>
            <a:r>
              <a:rPr lang="en-GB" i="1" dirty="0">
                <a:latin typeface="Times New Roman" panose="02020603050405020304" pitchFamily="18" charset="0"/>
                <a:ea typeface="+mn-lt"/>
                <a:cs typeface="Times New Roman" panose="02020603050405020304" pitchFamily="18" charset="0"/>
              </a:rPr>
              <a:t>;</a:t>
            </a:r>
            <a:r>
              <a:rPr lang="en-GB" i="1" noProof="0" dirty="0">
                <a:latin typeface="Times New Roman" panose="02020603050405020304" pitchFamily="18" charset="0"/>
                <a:ea typeface="+mn-lt"/>
                <a:cs typeface="Times New Roman" panose="02020603050405020304" pitchFamily="18" charset="0"/>
              </a:rPr>
              <a:t> </a:t>
            </a:r>
            <a:r>
              <a:rPr lang="en-GB" i="1" noProof="0" dirty="0" err="1">
                <a:latin typeface="Times New Roman" panose="02020603050405020304" pitchFamily="18" charset="0"/>
                <a:ea typeface="+mn-lt"/>
                <a:cs typeface="Times New Roman" panose="02020603050405020304" pitchFamily="18" charset="0"/>
              </a:rPr>
              <a:t>Boeru</a:t>
            </a:r>
            <a:r>
              <a:rPr lang="en-GB" i="1" noProof="0" dirty="0">
                <a:latin typeface="Times New Roman" panose="02020603050405020304" pitchFamily="18" charset="0"/>
                <a:ea typeface="+mn-lt"/>
                <a:cs typeface="Times New Roman" panose="02020603050405020304" pitchFamily="18" charset="0"/>
              </a:rPr>
              <a:t> 2024; Rudik et al. 2024</a:t>
            </a:r>
            <a:r>
              <a:rPr lang="en-GB" noProof="0" dirty="0">
                <a:latin typeface="Times New Roman" panose="02020603050405020304" pitchFamily="18" charset="0"/>
                <a:ea typeface="+mn-lt"/>
                <a:cs typeface="Times New Roman" panose="02020603050405020304" pitchFamily="18" charset="0"/>
              </a:rPr>
              <a:t>)</a:t>
            </a:r>
            <a:endParaRPr lang="en-GB" noProof="0" dirty="0">
              <a:latin typeface="Times New Roman" panose="02020603050405020304" pitchFamily="18" charset="0"/>
              <a:ea typeface="Calibri" panose="020F0502020204030204"/>
              <a:cs typeface="Times New Roman" panose="02020603050405020304" pitchFamily="18" charset="0"/>
            </a:endParaRPr>
          </a:p>
          <a:p>
            <a:r>
              <a:rPr lang="en-GB" b="1" noProof="0" dirty="0">
                <a:latin typeface="Times New Roman" panose="02020603050405020304" pitchFamily="18" charset="0"/>
                <a:ea typeface="Calibri" panose="020F0502020204030204"/>
                <a:cs typeface="Times New Roman" panose="02020603050405020304" pitchFamily="18" charset="0"/>
              </a:rPr>
              <a:t>Autonomous learning</a:t>
            </a:r>
            <a:r>
              <a:rPr lang="en-GB" noProof="0" dirty="0">
                <a:latin typeface="Times New Roman" panose="02020603050405020304" pitchFamily="18" charset="0"/>
                <a:ea typeface="Calibri" panose="020F0502020204030204"/>
                <a:cs typeface="Times New Roman" panose="02020603050405020304" pitchFamily="18" charset="0"/>
              </a:rPr>
              <a:t>: real‑time feedback, self‑monitoring (</a:t>
            </a:r>
            <a:r>
              <a:rPr lang="en-GB" i="1" noProof="0" dirty="0">
                <a:latin typeface="Times New Roman" panose="02020603050405020304" pitchFamily="18" charset="0"/>
                <a:ea typeface="Calibri" panose="020F0502020204030204"/>
                <a:cs typeface="Times New Roman" panose="02020603050405020304" pitchFamily="18" charset="0"/>
              </a:rPr>
              <a:t>Du &amp; Alm 2024; Ningsih 2023</a:t>
            </a:r>
            <a:r>
              <a:rPr lang="en-GB" noProof="0" dirty="0">
                <a:latin typeface="Times New Roman" panose="02020603050405020304" pitchFamily="18" charset="0"/>
                <a:ea typeface="Calibri" panose="020F0502020204030204"/>
                <a:cs typeface="Times New Roman" panose="02020603050405020304" pitchFamily="18" charset="0"/>
              </a:rPr>
              <a:t>)</a:t>
            </a:r>
          </a:p>
          <a:p>
            <a:r>
              <a:rPr lang="en-GB" b="1" noProof="0" dirty="0">
                <a:latin typeface="Times New Roman" panose="02020603050405020304" pitchFamily="18" charset="0"/>
                <a:ea typeface="Calibri" panose="020F0502020204030204"/>
                <a:cs typeface="Times New Roman" panose="02020603050405020304" pitchFamily="18" charset="0"/>
              </a:rPr>
              <a:t>Engagement</a:t>
            </a:r>
            <a:r>
              <a:rPr lang="en-GB" noProof="0" dirty="0">
                <a:latin typeface="Times New Roman" panose="02020603050405020304" pitchFamily="18" charset="0"/>
                <a:ea typeface="Calibri" panose="020F0502020204030204"/>
                <a:cs typeface="Times New Roman" panose="02020603050405020304" pitchFamily="18" charset="0"/>
              </a:rPr>
              <a:t>: interactive, motivating, flexible learning (</a:t>
            </a:r>
            <a:r>
              <a:rPr lang="en-GB" i="1" noProof="0" dirty="0" err="1">
                <a:latin typeface="Times New Roman" panose="02020603050405020304" pitchFamily="18" charset="0"/>
                <a:ea typeface="Calibri" panose="020F0502020204030204"/>
                <a:cs typeface="Times New Roman" panose="02020603050405020304" pitchFamily="18" charset="0"/>
              </a:rPr>
              <a:t>Erito</a:t>
            </a:r>
            <a:r>
              <a:rPr lang="en-GB" i="1" noProof="0" dirty="0">
                <a:latin typeface="Times New Roman" panose="02020603050405020304" pitchFamily="18" charset="0"/>
                <a:ea typeface="Calibri" panose="020F0502020204030204"/>
                <a:cs typeface="Times New Roman" panose="02020603050405020304" pitchFamily="18" charset="0"/>
              </a:rPr>
              <a:t> 2023; Sinkus &amp; </a:t>
            </a:r>
            <a:r>
              <a:rPr lang="en-GB" i="1" noProof="0" dirty="0" err="1">
                <a:latin typeface="Times New Roman" panose="02020603050405020304" pitchFamily="18" charset="0"/>
                <a:ea typeface="Calibri" panose="020F0502020204030204"/>
                <a:cs typeface="Times New Roman" panose="02020603050405020304" pitchFamily="18" charset="0"/>
              </a:rPr>
              <a:t>Ozola</a:t>
            </a:r>
            <a:r>
              <a:rPr lang="en-GB" i="1" noProof="0" dirty="0">
                <a:latin typeface="Times New Roman" panose="02020603050405020304" pitchFamily="18" charset="0"/>
                <a:ea typeface="Calibri" panose="020F0502020204030204"/>
                <a:cs typeface="Times New Roman" panose="02020603050405020304" pitchFamily="18" charset="0"/>
              </a:rPr>
              <a:t> 2024</a:t>
            </a:r>
            <a:r>
              <a:rPr lang="en-GB" noProof="0" dirty="0">
                <a:latin typeface="Times New Roman" panose="02020603050405020304" pitchFamily="18" charset="0"/>
                <a:ea typeface="Calibri" panose="020F0502020204030204"/>
                <a:cs typeface="Times New Roman" panose="02020603050405020304" pitchFamily="18" charset="0"/>
              </a:rPr>
              <a:t>)</a:t>
            </a:r>
          </a:p>
          <a:p>
            <a:endParaRPr lang="en-GB" noProof="0" dirty="0">
              <a:ea typeface="Calibri" panose="020F0502020204030204"/>
              <a:cs typeface="Calibri" panose="020F0502020204030204"/>
            </a:endParaRPr>
          </a:p>
        </p:txBody>
      </p:sp>
    </p:spTree>
    <p:extLst>
      <p:ext uri="{BB962C8B-B14F-4D97-AF65-F5344CB8AC3E}">
        <p14:creationId xmlns:p14="http://schemas.microsoft.com/office/powerpoint/2010/main" val="5825647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29F4F3-8938-14B3-BB48-B4EC4DA9E2C0}"/>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B589E656-18A6-A31D-B81F-191160DA13AA}"/>
              </a:ext>
            </a:extLst>
          </p:cNvPr>
          <p:cNvSpPr>
            <a:spLocks noGrp="1"/>
          </p:cNvSpPr>
          <p:nvPr>
            <p:ph type="title"/>
          </p:nvPr>
        </p:nvSpPr>
        <p:spPr>
          <a:xfrm>
            <a:off x="628650" y="1050926"/>
            <a:ext cx="7886700" cy="1325563"/>
          </a:xfrm>
        </p:spPr>
        <p:txBody>
          <a:bodyPr>
            <a:normAutofit/>
          </a:bodyPr>
          <a:lstStyle/>
          <a:p>
            <a:r>
              <a:rPr lang="en-GB" b="1" noProof="0" dirty="0">
                <a:solidFill>
                  <a:srgbClr val="000000"/>
                </a:solidFill>
                <a:latin typeface="Times New Roman" panose="02020603050405020304" pitchFamily="18" charset="0"/>
                <a:ea typeface="Calibri Light"/>
                <a:cs typeface="Times New Roman" panose="02020603050405020304" pitchFamily="18" charset="0"/>
              </a:rPr>
              <a:t>What are the advantages?</a:t>
            </a:r>
            <a:endParaRPr lang="en-GB" b="1" noProof="0" dirty="0">
              <a:latin typeface="Times New Roman" panose="02020603050405020304" pitchFamily="18" charset="0"/>
              <a:cs typeface="Times New Roman" panose="02020603050405020304" pitchFamily="18" charset="0"/>
            </a:endParaRPr>
          </a:p>
        </p:txBody>
      </p:sp>
      <p:sp>
        <p:nvSpPr>
          <p:cNvPr id="3" name="Segnaposto contenuto 2">
            <a:extLst>
              <a:ext uri="{FF2B5EF4-FFF2-40B4-BE49-F238E27FC236}">
                <a16:creationId xmlns:a16="http://schemas.microsoft.com/office/drawing/2014/main" id="{4C660819-BF49-DE4B-7EFF-5E1809AA948A}"/>
              </a:ext>
            </a:extLst>
          </p:cNvPr>
          <p:cNvSpPr>
            <a:spLocks noGrp="1"/>
          </p:cNvSpPr>
          <p:nvPr>
            <p:ph idx="1"/>
          </p:nvPr>
        </p:nvSpPr>
        <p:spPr>
          <a:xfrm>
            <a:off x="424113" y="2339031"/>
            <a:ext cx="7886700" cy="4137283"/>
          </a:xfrm>
        </p:spPr>
        <p:txBody>
          <a:bodyPr vert="horz" lIns="91440" tIns="45720" rIns="91440" bIns="45720" rtlCol="0" anchor="t">
            <a:normAutofit fontScale="92500" lnSpcReduction="10000"/>
          </a:bodyPr>
          <a:lstStyle/>
          <a:p>
            <a:r>
              <a:rPr lang="en-GB" noProof="0" dirty="0">
                <a:latin typeface="Times New Roman" panose="02020603050405020304" pitchFamily="18" charset="0"/>
                <a:ea typeface="+mn-lt"/>
                <a:cs typeface="Times New Roman" panose="02020603050405020304" pitchFamily="18" charset="0"/>
              </a:rPr>
              <a:t>Dynamic, student‑centred learning (</a:t>
            </a:r>
            <a:r>
              <a:rPr lang="en-GB" i="1" noProof="0" dirty="0">
                <a:latin typeface="Times New Roman" panose="02020603050405020304" pitchFamily="18" charset="0"/>
                <a:ea typeface="+mn-lt"/>
                <a:cs typeface="Times New Roman" panose="02020603050405020304" pitchFamily="18" charset="0"/>
              </a:rPr>
              <a:t>Benabdallah 2023, </a:t>
            </a:r>
            <a:r>
              <a:rPr lang="en-GB" i="1" noProof="0" dirty="0" err="1">
                <a:latin typeface="Times New Roman" panose="02020603050405020304" pitchFamily="18" charset="0"/>
                <a:ea typeface="+mn-lt"/>
                <a:cs typeface="Times New Roman" panose="02020603050405020304" pitchFamily="18" charset="0"/>
              </a:rPr>
              <a:t>Erito</a:t>
            </a:r>
            <a:r>
              <a:rPr lang="en-GB" i="1" noProof="0" dirty="0">
                <a:latin typeface="Times New Roman" panose="02020603050405020304" pitchFamily="18" charset="0"/>
                <a:ea typeface="+mn-lt"/>
                <a:cs typeface="Times New Roman" panose="02020603050405020304" pitchFamily="18" charset="0"/>
              </a:rPr>
              <a:t> 2023, Du &amp; Alm 2024, Sinkus &amp; </a:t>
            </a:r>
            <a:r>
              <a:rPr lang="en-GB" i="1" noProof="0" dirty="0" err="1">
                <a:latin typeface="Times New Roman" panose="02020603050405020304" pitchFamily="18" charset="0"/>
                <a:ea typeface="+mn-lt"/>
                <a:cs typeface="Times New Roman" panose="02020603050405020304" pitchFamily="18" charset="0"/>
              </a:rPr>
              <a:t>Ozola</a:t>
            </a:r>
            <a:r>
              <a:rPr lang="en-GB" i="1" noProof="0" dirty="0">
                <a:latin typeface="Times New Roman" panose="02020603050405020304" pitchFamily="18" charset="0"/>
                <a:ea typeface="+mn-lt"/>
                <a:cs typeface="Times New Roman" panose="02020603050405020304" pitchFamily="18" charset="0"/>
              </a:rPr>
              <a:t> 2024, </a:t>
            </a:r>
            <a:r>
              <a:rPr lang="en-GB" i="1" noProof="0" dirty="0" err="1">
                <a:latin typeface="Times New Roman" panose="02020603050405020304" pitchFamily="18" charset="0"/>
                <a:ea typeface="+mn-lt"/>
                <a:cs typeface="Times New Roman" panose="02020603050405020304" pitchFamily="18" charset="0"/>
              </a:rPr>
              <a:t>Synekop</a:t>
            </a:r>
            <a:r>
              <a:rPr lang="en-GB" i="1" noProof="0" dirty="0">
                <a:latin typeface="Times New Roman" panose="02020603050405020304" pitchFamily="18" charset="0"/>
                <a:ea typeface="+mn-lt"/>
                <a:cs typeface="Times New Roman" panose="02020603050405020304" pitchFamily="18" charset="0"/>
              </a:rPr>
              <a:t> et al. 2024</a:t>
            </a:r>
            <a:r>
              <a:rPr lang="en-GB" noProof="0" dirty="0">
                <a:latin typeface="Times New Roman" panose="02020603050405020304" pitchFamily="18" charset="0"/>
                <a:ea typeface="+mn-lt"/>
                <a:cs typeface="Times New Roman" panose="02020603050405020304" pitchFamily="18" charset="0"/>
              </a:rPr>
              <a:t>)</a:t>
            </a:r>
            <a:endParaRPr lang="en-GB" noProof="0" dirty="0">
              <a:latin typeface="Times New Roman" panose="02020603050405020304" pitchFamily="18" charset="0"/>
              <a:ea typeface="Calibri" panose="020F0502020204030204"/>
              <a:cs typeface="Times New Roman" panose="02020603050405020304" pitchFamily="18" charset="0"/>
            </a:endParaRPr>
          </a:p>
          <a:p>
            <a:r>
              <a:rPr lang="en-GB" noProof="0" dirty="0">
                <a:latin typeface="Times New Roman" panose="02020603050405020304" pitchFamily="18" charset="0"/>
                <a:ea typeface="+mn-lt"/>
                <a:cs typeface="Times New Roman" panose="02020603050405020304" pitchFamily="18" charset="0"/>
              </a:rPr>
              <a:t>Safe, non‑judgmental practice environment </a:t>
            </a:r>
            <a:r>
              <a:rPr lang="en-GB" i="1" noProof="0" dirty="0">
                <a:latin typeface="Times New Roman" panose="02020603050405020304" pitchFamily="18" charset="0"/>
                <a:ea typeface="+mn-lt"/>
                <a:cs typeface="Times New Roman" panose="02020603050405020304" pitchFamily="18" charset="0"/>
              </a:rPr>
              <a:t>(Du &amp; Alm 2024; </a:t>
            </a:r>
            <a:r>
              <a:rPr lang="en-GB" i="1" noProof="0" dirty="0" err="1">
                <a:latin typeface="Times New Roman" panose="02020603050405020304" pitchFamily="18" charset="0"/>
                <a:ea typeface="+mn-lt"/>
                <a:cs typeface="Times New Roman" panose="02020603050405020304" pitchFamily="18" charset="0"/>
              </a:rPr>
              <a:t>Erito</a:t>
            </a:r>
            <a:r>
              <a:rPr lang="en-GB" i="1" noProof="0" dirty="0">
                <a:latin typeface="Times New Roman" panose="02020603050405020304" pitchFamily="18" charset="0"/>
                <a:ea typeface="+mn-lt"/>
                <a:cs typeface="Times New Roman" panose="02020603050405020304" pitchFamily="18" charset="0"/>
              </a:rPr>
              <a:t> 2023)</a:t>
            </a:r>
            <a:endParaRPr lang="en-GB" noProof="0" dirty="0">
              <a:latin typeface="Times New Roman" panose="02020603050405020304" pitchFamily="18" charset="0"/>
              <a:cs typeface="Times New Roman" panose="02020603050405020304" pitchFamily="18" charset="0"/>
            </a:endParaRPr>
          </a:p>
          <a:p>
            <a:r>
              <a:rPr lang="en-GB" noProof="0" dirty="0">
                <a:latin typeface="Times New Roman" panose="02020603050405020304" pitchFamily="18" charset="0"/>
                <a:ea typeface="+mn-lt"/>
                <a:cs typeface="Times New Roman" panose="02020603050405020304" pitchFamily="18" charset="0"/>
              </a:rPr>
              <a:t>Personalized feedback  </a:t>
            </a:r>
            <a:r>
              <a:rPr lang="en-GB" i="1" noProof="0" dirty="0">
                <a:latin typeface="Times New Roman" panose="02020603050405020304" pitchFamily="18" charset="0"/>
                <a:ea typeface="+mn-lt"/>
                <a:cs typeface="Times New Roman" panose="02020603050405020304" pitchFamily="18" charset="0"/>
              </a:rPr>
              <a:t>(Kim 2022, </a:t>
            </a:r>
            <a:r>
              <a:rPr lang="en-GB" i="1" noProof="0" dirty="0" err="1">
                <a:latin typeface="Times New Roman" panose="02020603050405020304" pitchFamily="18" charset="0"/>
                <a:ea typeface="+mn-lt"/>
                <a:cs typeface="Times New Roman" panose="02020603050405020304" pitchFamily="18" charset="0"/>
              </a:rPr>
              <a:t>Erito</a:t>
            </a:r>
            <a:r>
              <a:rPr lang="en-GB" i="1" noProof="0" dirty="0">
                <a:latin typeface="Times New Roman" panose="02020603050405020304" pitchFamily="18" charset="0"/>
                <a:ea typeface="+mn-lt"/>
                <a:cs typeface="Times New Roman" panose="02020603050405020304" pitchFamily="18" charset="0"/>
              </a:rPr>
              <a:t> 2023, Du &amp; Alm 2024, Sinkus &amp; </a:t>
            </a:r>
            <a:r>
              <a:rPr lang="en-GB" i="1" noProof="0" dirty="0" err="1">
                <a:latin typeface="Times New Roman" panose="02020603050405020304" pitchFamily="18" charset="0"/>
                <a:ea typeface="+mn-lt"/>
                <a:cs typeface="Times New Roman" panose="02020603050405020304" pitchFamily="18" charset="0"/>
              </a:rPr>
              <a:t>Ozola</a:t>
            </a:r>
            <a:r>
              <a:rPr lang="en-GB" i="1" noProof="0" dirty="0">
                <a:latin typeface="Times New Roman" panose="02020603050405020304" pitchFamily="18" charset="0"/>
                <a:ea typeface="+mn-lt"/>
                <a:cs typeface="Times New Roman" panose="02020603050405020304" pitchFamily="18" charset="0"/>
              </a:rPr>
              <a:t> 2024, </a:t>
            </a:r>
            <a:r>
              <a:rPr lang="en-GB" i="1" noProof="0" dirty="0" err="1">
                <a:latin typeface="Times New Roman" panose="02020603050405020304" pitchFamily="18" charset="0"/>
                <a:ea typeface="+mn-lt"/>
                <a:cs typeface="Times New Roman" panose="02020603050405020304" pitchFamily="18" charset="0"/>
              </a:rPr>
              <a:t>Synekop</a:t>
            </a:r>
            <a:r>
              <a:rPr lang="en-GB" i="1" noProof="0" dirty="0">
                <a:latin typeface="Times New Roman" panose="02020603050405020304" pitchFamily="18" charset="0"/>
                <a:ea typeface="+mn-lt"/>
                <a:cs typeface="Times New Roman" panose="02020603050405020304" pitchFamily="18" charset="0"/>
              </a:rPr>
              <a:t> et al. 2024)</a:t>
            </a:r>
            <a:endParaRPr lang="en-GB" noProof="0" dirty="0">
              <a:latin typeface="Times New Roman" panose="02020603050405020304" pitchFamily="18" charset="0"/>
              <a:cs typeface="Times New Roman" panose="02020603050405020304" pitchFamily="18" charset="0"/>
            </a:endParaRPr>
          </a:p>
          <a:p>
            <a:r>
              <a:rPr lang="en-GB" noProof="0" dirty="0">
                <a:latin typeface="Times New Roman" panose="02020603050405020304" pitchFamily="18" charset="0"/>
                <a:ea typeface="+mn-lt"/>
                <a:cs typeface="Times New Roman" panose="02020603050405020304" pitchFamily="18" charset="0"/>
              </a:rPr>
              <a:t>Boosts self‑confidence and autonomy (</a:t>
            </a:r>
            <a:r>
              <a:rPr lang="en-GB" i="1" noProof="0" dirty="0" err="1">
                <a:latin typeface="Times New Roman" panose="02020603050405020304" pitchFamily="18" charset="0"/>
                <a:ea typeface="+mn-lt"/>
                <a:cs typeface="Times New Roman" panose="02020603050405020304" pitchFamily="18" charset="0"/>
              </a:rPr>
              <a:t>Erito</a:t>
            </a:r>
            <a:r>
              <a:rPr lang="en-GB" i="1" noProof="0" dirty="0">
                <a:latin typeface="Times New Roman" panose="02020603050405020304" pitchFamily="18" charset="0"/>
                <a:ea typeface="+mn-lt"/>
                <a:cs typeface="Times New Roman" panose="02020603050405020304" pitchFamily="18" charset="0"/>
              </a:rPr>
              <a:t> 2023, Du &amp; Alm 2024</a:t>
            </a:r>
            <a:r>
              <a:rPr lang="en-GB" noProof="0" dirty="0">
                <a:latin typeface="Times New Roman" panose="02020603050405020304" pitchFamily="18" charset="0"/>
                <a:ea typeface="+mn-lt"/>
                <a:cs typeface="Times New Roman" panose="02020603050405020304" pitchFamily="18" charset="0"/>
              </a:rPr>
              <a:t>)</a:t>
            </a:r>
            <a:endParaRPr lang="en-GB" noProof="0" dirty="0">
              <a:latin typeface="Times New Roman" panose="02020603050405020304" pitchFamily="18" charset="0"/>
              <a:cs typeface="Times New Roman" panose="02020603050405020304" pitchFamily="18" charset="0"/>
            </a:endParaRPr>
          </a:p>
          <a:p>
            <a:r>
              <a:rPr lang="en-GB" noProof="0" dirty="0">
                <a:latin typeface="Times New Roman" panose="02020603050405020304" pitchFamily="18" charset="0"/>
                <a:ea typeface="+mn-lt"/>
                <a:cs typeface="Times New Roman" panose="02020603050405020304" pitchFamily="18" charset="0"/>
              </a:rPr>
              <a:t>Teachers: reduced workload, better planning </a:t>
            </a:r>
            <a:r>
              <a:rPr lang="en-GB" i="1" noProof="0" dirty="0">
                <a:latin typeface="Times New Roman" panose="02020603050405020304" pitchFamily="18" charset="0"/>
                <a:ea typeface="+mn-lt"/>
                <a:cs typeface="Times New Roman" panose="02020603050405020304" pitchFamily="18" charset="0"/>
              </a:rPr>
              <a:t>(Benabdallah 2023)</a:t>
            </a:r>
            <a:endParaRPr lang="en-GB" noProof="0" dirty="0">
              <a:latin typeface="Times New Roman" panose="02020603050405020304" pitchFamily="18" charset="0"/>
              <a:cs typeface="Times New Roman" panose="02020603050405020304" pitchFamily="18" charset="0"/>
            </a:endParaRPr>
          </a:p>
          <a:p>
            <a:endParaRPr lang="en-GB" noProof="0" dirty="0">
              <a:ea typeface="Calibri" panose="020F0502020204030204"/>
              <a:cs typeface="Calibri" panose="020F0502020204030204"/>
            </a:endParaRPr>
          </a:p>
          <a:p>
            <a:endParaRPr lang="en-GB" noProof="0" dirty="0">
              <a:ea typeface="Calibri" panose="020F0502020204030204"/>
              <a:cs typeface="Calibri" panose="020F0502020204030204"/>
            </a:endParaRPr>
          </a:p>
          <a:p>
            <a:endParaRPr lang="en-GB" noProof="0" dirty="0">
              <a:ea typeface="Calibri" panose="020F0502020204030204"/>
              <a:cs typeface="Calibri" panose="020F0502020204030204"/>
            </a:endParaRPr>
          </a:p>
          <a:p>
            <a:endParaRPr lang="en-GB" noProof="0" dirty="0">
              <a:ea typeface="Calibri" panose="020F0502020204030204"/>
              <a:cs typeface="Calibri" panose="020F0502020204030204"/>
            </a:endParaRPr>
          </a:p>
        </p:txBody>
      </p:sp>
    </p:spTree>
    <p:extLst>
      <p:ext uri="{BB962C8B-B14F-4D97-AF65-F5344CB8AC3E}">
        <p14:creationId xmlns:p14="http://schemas.microsoft.com/office/powerpoint/2010/main" val="20414382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F62B24-42E4-CB27-458D-5753F5377DEC}"/>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EC55CE36-BE65-60FF-0D5C-B30B36D44584}"/>
              </a:ext>
            </a:extLst>
          </p:cNvPr>
          <p:cNvSpPr>
            <a:spLocks noGrp="1"/>
          </p:cNvSpPr>
          <p:nvPr>
            <p:ph type="title"/>
          </p:nvPr>
        </p:nvSpPr>
        <p:spPr>
          <a:xfrm>
            <a:off x="628650" y="1460000"/>
            <a:ext cx="7886700" cy="1325563"/>
          </a:xfrm>
        </p:spPr>
        <p:txBody>
          <a:bodyPr>
            <a:normAutofit/>
          </a:bodyPr>
          <a:lstStyle/>
          <a:p>
            <a:r>
              <a:rPr lang="en-GB" b="1" noProof="0" dirty="0">
                <a:latin typeface="Times New Roman" panose="02020603050405020304" pitchFamily="18" charset="0"/>
                <a:ea typeface="Calibri Light"/>
                <a:cs typeface="Times New Roman" panose="02020603050405020304" pitchFamily="18" charset="0"/>
              </a:rPr>
              <a:t>What are the disadvantages?</a:t>
            </a:r>
            <a:endParaRPr lang="en-GB" b="1" noProof="0" dirty="0">
              <a:latin typeface="Times New Roman" panose="02020603050405020304" pitchFamily="18" charset="0"/>
              <a:cs typeface="Times New Roman" panose="02020603050405020304" pitchFamily="18" charset="0"/>
            </a:endParaRPr>
          </a:p>
        </p:txBody>
      </p:sp>
      <p:sp>
        <p:nvSpPr>
          <p:cNvPr id="3" name="Segnaposto contenuto 2">
            <a:extLst>
              <a:ext uri="{FF2B5EF4-FFF2-40B4-BE49-F238E27FC236}">
                <a16:creationId xmlns:a16="http://schemas.microsoft.com/office/drawing/2014/main" id="{48419246-7ADF-6E51-C598-8E7FDED3E0E9}"/>
              </a:ext>
            </a:extLst>
          </p:cNvPr>
          <p:cNvSpPr>
            <a:spLocks noGrp="1"/>
          </p:cNvSpPr>
          <p:nvPr>
            <p:ph idx="1"/>
          </p:nvPr>
        </p:nvSpPr>
        <p:spPr>
          <a:xfrm>
            <a:off x="628650" y="2800183"/>
            <a:ext cx="7886700" cy="3376780"/>
          </a:xfrm>
        </p:spPr>
        <p:txBody>
          <a:bodyPr vert="horz" lIns="91440" tIns="45720" rIns="91440" bIns="45720" rtlCol="0" anchor="t">
            <a:noAutofit/>
          </a:bodyPr>
          <a:lstStyle/>
          <a:p>
            <a:r>
              <a:rPr lang="en-GB" sz="2600" b="1" noProof="0" dirty="0">
                <a:latin typeface="Times New Roman" panose="02020603050405020304" pitchFamily="18" charset="0"/>
                <a:ea typeface="+mn-lt"/>
                <a:cs typeface="Times New Roman" panose="02020603050405020304" pitchFamily="18" charset="0"/>
              </a:rPr>
              <a:t>Academic integrity</a:t>
            </a:r>
            <a:r>
              <a:rPr lang="en-GB" sz="2600" noProof="0" dirty="0">
                <a:latin typeface="Times New Roman" panose="02020603050405020304" pitchFamily="18" charset="0"/>
                <a:ea typeface="+mn-lt"/>
                <a:cs typeface="Times New Roman" panose="02020603050405020304" pitchFamily="18" charset="0"/>
              </a:rPr>
              <a:t>: plagiarism, authorship concerns </a:t>
            </a:r>
            <a:r>
              <a:rPr lang="en-GB" sz="2600" i="1" noProof="0" dirty="0">
                <a:latin typeface="Times New Roman" panose="02020603050405020304" pitchFamily="18" charset="0"/>
                <a:ea typeface="+mn-lt"/>
                <a:cs typeface="Times New Roman" panose="02020603050405020304" pitchFamily="18" charset="0"/>
              </a:rPr>
              <a:t>(Hanane 2023; </a:t>
            </a:r>
            <a:r>
              <a:rPr lang="en-GB" sz="2600" i="1" noProof="0" dirty="0" err="1">
                <a:latin typeface="Times New Roman" panose="02020603050405020304" pitchFamily="18" charset="0"/>
                <a:ea typeface="+mn-lt"/>
                <a:cs typeface="Times New Roman" panose="02020603050405020304" pitchFamily="18" charset="0"/>
              </a:rPr>
              <a:t>Synekop</a:t>
            </a:r>
            <a:r>
              <a:rPr lang="en-GB" sz="2600" i="1" noProof="0" dirty="0">
                <a:latin typeface="Times New Roman" panose="02020603050405020304" pitchFamily="18" charset="0"/>
                <a:ea typeface="+mn-lt"/>
                <a:cs typeface="Times New Roman" panose="02020603050405020304" pitchFamily="18" charset="0"/>
              </a:rPr>
              <a:t> et al. 2024)</a:t>
            </a:r>
            <a:endParaRPr lang="en-GB" sz="2600" noProof="0" dirty="0">
              <a:latin typeface="Times New Roman" panose="02020603050405020304" pitchFamily="18" charset="0"/>
              <a:ea typeface="Calibri"/>
              <a:cs typeface="Times New Roman" panose="02020603050405020304" pitchFamily="18" charset="0"/>
            </a:endParaRPr>
          </a:p>
          <a:p>
            <a:r>
              <a:rPr lang="en-GB" sz="2600" b="1" noProof="0" dirty="0">
                <a:latin typeface="Times New Roman" panose="02020603050405020304" pitchFamily="18" charset="0"/>
                <a:ea typeface="+mn-lt"/>
                <a:cs typeface="Times New Roman" panose="02020603050405020304" pitchFamily="18" charset="0"/>
              </a:rPr>
              <a:t>Accuracy/reliability</a:t>
            </a:r>
            <a:r>
              <a:rPr lang="en-GB" sz="2600" noProof="0" dirty="0">
                <a:latin typeface="Times New Roman" panose="02020603050405020304" pitchFamily="18" charset="0"/>
                <a:ea typeface="+mn-lt"/>
                <a:cs typeface="Times New Roman" panose="02020603050405020304" pitchFamily="18" charset="0"/>
              </a:rPr>
              <a:t> of AI outputs </a:t>
            </a:r>
            <a:r>
              <a:rPr lang="en-GB" sz="2600" i="1" noProof="0" dirty="0">
                <a:latin typeface="Times New Roman" panose="02020603050405020304" pitchFamily="18" charset="0"/>
                <a:ea typeface="+mn-lt"/>
                <a:cs typeface="Times New Roman" panose="02020603050405020304" pitchFamily="18" charset="0"/>
              </a:rPr>
              <a:t>(Du &amp; Alm 2024)</a:t>
            </a:r>
            <a:endParaRPr lang="en-GB" sz="2600" noProof="0" dirty="0">
              <a:latin typeface="Times New Roman" panose="02020603050405020304" pitchFamily="18" charset="0"/>
              <a:ea typeface="Calibri"/>
              <a:cs typeface="Times New Roman" panose="02020603050405020304" pitchFamily="18" charset="0"/>
            </a:endParaRPr>
          </a:p>
          <a:p>
            <a:r>
              <a:rPr lang="en-GB" sz="2600" b="1" noProof="0" dirty="0">
                <a:latin typeface="Times New Roman" panose="02020603050405020304" pitchFamily="18" charset="0"/>
                <a:ea typeface="+mn-lt"/>
                <a:cs typeface="Times New Roman" panose="02020603050405020304" pitchFamily="18" charset="0"/>
              </a:rPr>
              <a:t>Reduced human interaction</a:t>
            </a:r>
            <a:r>
              <a:rPr lang="en-GB" sz="2600" noProof="0" dirty="0">
                <a:latin typeface="Times New Roman" panose="02020603050405020304" pitchFamily="18" charset="0"/>
                <a:ea typeface="+mn-lt"/>
                <a:cs typeface="Times New Roman" panose="02020603050405020304" pitchFamily="18" charset="0"/>
              </a:rPr>
              <a:t> → risk of isolation </a:t>
            </a:r>
            <a:r>
              <a:rPr lang="en-GB" sz="2600" i="1" noProof="0" dirty="0">
                <a:latin typeface="Times New Roman" panose="02020603050405020304" pitchFamily="18" charset="0"/>
                <a:ea typeface="+mn-lt"/>
                <a:cs typeface="Times New Roman" panose="02020603050405020304" pitchFamily="18" charset="0"/>
              </a:rPr>
              <a:t>(Taylor 2024)</a:t>
            </a:r>
            <a:endParaRPr lang="en-GB" sz="2600" noProof="0" dirty="0">
              <a:latin typeface="Times New Roman" panose="02020603050405020304" pitchFamily="18" charset="0"/>
              <a:ea typeface="Calibri"/>
              <a:cs typeface="Times New Roman" panose="02020603050405020304" pitchFamily="18" charset="0"/>
            </a:endParaRPr>
          </a:p>
          <a:p>
            <a:r>
              <a:rPr lang="en-GB" sz="2600" b="1" noProof="0" dirty="0">
                <a:latin typeface="Times New Roman" panose="02020603050405020304" pitchFamily="18" charset="0"/>
                <a:ea typeface="+mn-lt"/>
                <a:cs typeface="Times New Roman" panose="02020603050405020304" pitchFamily="18" charset="0"/>
              </a:rPr>
              <a:t>Over‑reliance</a:t>
            </a:r>
            <a:r>
              <a:rPr lang="en-GB" sz="2600" noProof="0" dirty="0">
                <a:latin typeface="Times New Roman" panose="02020603050405020304" pitchFamily="18" charset="0"/>
                <a:ea typeface="+mn-lt"/>
                <a:cs typeface="Times New Roman" panose="02020603050405020304" pitchFamily="18" charset="0"/>
              </a:rPr>
              <a:t> on AI → weaker critical thinking </a:t>
            </a:r>
            <a:r>
              <a:rPr lang="en-GB" sz="2600" i="1" noProof="0" dirty="0">
                <a:latin typeface="Times New Roman" panose="02020603050405020304" pitchFamily="18" charset="0"/>
                <a:ea typeface="+mn-lt"/>
                <a:cs typeface="Times New Roman" panose="02020603050405020304" pitchFamily="18" charset="0"/>
              </a:rPr>
              <a:t>(</a:t>
            </a:r>
            <a:r>
              <a:rPr lang="en-GB" sz="2600" i="1" noProof="0" dirty="0" err="1">
                <a:latin typeface="Times New Roman" panose="02020603050405020304" pitchFamily="18" charset="0"/>
                <a:ea typeface="+mn-lt"/>
                <a:cs typeface="Times New Roman" panose="02020603050405020304" pitchFamily="18" charset="0"/>
              </a:rPr>
              <a:t>Brebera</a:t>
            </a:r>
            <a:r>
              <a:rPr lang="en-GB" sz="2600" i="1" noProof="0" dirty="0">
                <a:latin typeface="Times New Roman" panose="02020603050405020304" pitchFamily="18" charset="0"/>
                <a:ea typeface="+mn-lt"/>
                <a:cs typeface="Times New Roman" panose="02020603050405020304" pitchFamily="18" charset="0"/>
              </a:rPr>
              <a:t> &amp; </a:t>
            </a:r>
            <a:r>
              <a:rPr lang="en-GB" sz="2600" i="1" noProof="0" dirty="0" err="1">
                <a:latin typeface="Times New Roman" panose="02020603050405020304" pitchFamily="18" charset="0"/>
                <a:ea typeface="+mn-lt"/>
                <a:cs typeface="Times New Roman" panose="02020603050405020304" pitchFamily="18" charset="0"/>
              </a:rPr>
              <a:t>Bezdickova</a:t>
            </a:r>
            <a:r>
              <a:rPr lang="en-GB" sz="2600" i="1" noProof="0" dirty="0">
                <a:latin typeface="Times New Roman" panose="02020603050405020304" pitchFamily="18" charset="0"/>
                <a:ea typeface="+mn-lt"/>
                <a:cs typeface="Times New Roman" panose="02020603050405020304" pitchFamily="18" charset="0"/>
              </a:rPr>
              <a:t> 2024)</a:t>
            </a:r>
            <a:endParaRPr lang="en-GB" sz="2600" noProof="0" dirty="0">
              <a:latin typeface="Times New Roman" panose="02020603050405020304" pitchFamily="18" charset="0"/>
              <a:ea typeface="Calibri"/>
              <a:cs typeface="Times New Roman" panose="02020603050405020304" pitchFamily="18" charset="0"/>
            </a:endParaRPr>
          </a:p>
          <a:p>
            <a:r>
              <a:rPr lang="en-GB" sz="2600" b="1" noProof="0" dirty="0">
                <a:latin typeface="Times New Roman" panose="02020603050405020304" pitchFamily="18" charset="0"/>
                <a:ea typeface="+mn-lt"/>
                <a:cs typeface="Times New Roman" panose="02020603050405020304" pitchFamily="18" charset="0"/>
              </a:rPr>
              <a:t>Infrastructure limits</a:t>
            </a:r>
            <a:r>
              <a:rPr lang="en-GB" sz="2600" noProof="0" dirty="0">
                <a:latin typeface="Times New Roman" panose="02020603050405020304" pitchFamily="18" charset="0"/>
                <a:ea typeface="+mn-lt"/>
                <a:cs typeface="Times New Roman" panose="02020603050405020304" pitchFamily="18" charset="0"/>
              </a:rPr>
              <a:t>: connectivity, access </a:t>
            </a:r>
            <a:r>
              <a:rPr lang="en-GB" sz="2600" i="1" noProof="0" dirty="0">
                <a:latin typeface="Times New Roman" panose="02020603050405020304" pitchFamily="18" charset="0"/>
                <a:ea typeface="+mn-lt"/>
                <a:cs typeface="Times New Roman" panose="02020603050405020304" pitchFamily="18" charset="0"/>
              </a:rPr>
              <a:t>(Ningsih 2023)</a:t>
            </a:r>
            <a:endParaRPr lang="en-GB" sz="2600" noProof="0" dirty="0">
              <a:latin typeface="Times New Roman" panose="02020603050405020304" pitchFamily="18" charset="0"/>
              <a:cs typeface="Times New Roman" panose="02020603050405020304" pitchFamily="18" charset="0"/>
            </a:endParaRPr>
          </a:p>
          <a:p>
            <a:pPr marL="457200" indent="-457200"/>
            <a:endParaRPr lang="en-GB" noProof="0" dirty="0">
              <a:latin typeface="Times New Roman" panose="02020603050405020304" pitchFamily="18" charset="0"/>
              <a:ea typeface="Calibri" panose="020F0502020204030204"/>
              <a:cs typeface="Times New Roman" panose="02020603050405020304" pitchFamily="18" charset="0"/>
            </a:endParaRPr>
          </a:p>
          <a:p>
            <a:pPr marL="0" indent="0">
              <a:buNone/>
            </a:pPr>
            <a:endParaRPr lang="en-GB" noProof="0" dirty="0">
              <a:ea typeface="Calibri" panose="020F0502020204030204"/>
              <a:cs typeface="Calibri" panose="020F0502020204030204"/>
            </a:endParaRPr>
          </a:p>
          <a:p>
            <a:endParaRPr lang="en-GB" noProof="0" dirty="0">
              <a:ea typeface="Calibri" panose="020F0502020204030204"/>
              <a:cs typeface="Calibri" panose="020F0502020204030204"/>
            </a:endParaRPr>
          </a:p>
          <a:p>
            <a:endParaRPr lang="en-GB" noProof="0" dirty="0">
              <a:ea typeface="Calibri" panose="020F0502020204030204"/>
              <a:cs typeface="Calibri" panose="020F0502020204030204"/>
            </a:endParaRPr>
          </a:p>
        </p:txBody>
      </p:sp>
    </p:spTree>
    <p:extLst>
      <p:ext uri="{BB962C8B-B14F-4D97-AF65-F5344CB8AC3E}">
        <p14:creationId xmlns:p14="http://schemas.microsoft.com/office/powerpoint/2010/main" val="19957164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0AE098-8FE0-B450-95B0-19CA61535DF5}"/>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55DA02FF-B699-EA74-46AB-E953320250E0}"/>
              </a:ext>
            </a:extLst>
          </p:cNvPr>
          <p:cNvSpPr>
            <a:spLocks noGrp="1"/>
          </p:cNvSpPr>
          <p:nvPr>
            <p:ph type="title"/>
          </p:nvPr>
        </p:nvSpPr>
        <p:spPr>
          <a:xfrm>
            <a:off x="628650" y="1460000"/>
            <a:ext cx="7886700" cy="1325563"/>
          </a:xfrm>
        </p:spPr>
        <p:txBody>
          <a:bodyPr>
            <a:normAutofit/>
          </a:bodyPr>
          <a:lstStyle/>
          <a:p>
            <a:r>
              <a:rPr lang="en-GB" b="1" noProof="0" dirty="0">
                <a:latin typeface="Times New Roman" panose="02020603050405020304" pitchFamily="18" charset="0"/>
                <a:ea typeface="Calibri Light"/>
                <a:cs typeface="Times New Roman" panose="02020603050405020304" pitchFamily="18" charset="0"/>
              </a:rPr>
              <a:t>Takeaways from previous studies</a:t>
            </a:r>
          </a:p>
        </p:txBody>
      </p:sp>
      <p:sp>
        <p:nvSpPr>
          <p:cNvPr id="3" name="Segnaposto contenuto 2">
            <a:extLst>
              <a:ext uri="{FF2B5EF4-FFF2-40B4-BE49-F238E27FC236}">
                <a16:creationId xmlns:a16="http://schemas.microsoft.com/office/drawing/2014/main" id="{D5C1E1C8-C64B-C6B5-B386-89A2A05ADC38}"/>
              </a:ext>
            </a:extLst>
          </p:cNvPr>
          <p:cNvSpPr>
            <a:spLocks noGrp="1"/>
          </p:cNvSpPr>
          <p:nvPr>
            <p:ph idx="1"/>
          </p:nvPr>
        </p:nvSpPr>
        <p:spPr>
          <a:xfrm>
            <a:off x="628650" y="2800183"/>
            <a:ext cx="7886700" cy="3376780"/>
          </a:xfrm>
        </p:spPr>
        <p:txBody>
          <a:bodyPr vert="horz" lIns="91440" tIns="45720" rIns="91440" bIns="45720" rtlCol="0" anchor="t">
            <a:normAutofit/>
          </a:bodyPr>
          <a:lstStyle/>
          <a:p>
            <a:r>
              <a:rPr lang="en-GB" noProof="0" dirty="0">
                <a:latin typeface="Times New Roman" panose="02020603050405020304" pitchFamily="18" charset="0"/>
                <a:ea typeface="+mn-lt"/>
                <a:cs typeface="Times New Roman" panose="02020603050405020304" pitchFamily="18" charset="0"/>
              </a:rPr>
              <a:t>AI has transformative potential in ESP</a:t>
            </a:r>
            <a:endParaRPr lang="en-GB" noProof="0" dirty="0">
              <a:latin typeface="Times New Roman" panose="02020603050405020304" pitchFamily="18" charset="0"/>
              <a:ea typeface="Calibri"/>
              <a:cs typeface="Times New Roman" panose="02020603050405020304" pitchFamily="18" charset="0"/>
            </a:endParaRPr>
          </a:p>
          <a:p>
            <a:r>
              <a:rPr lang="en-GB" noProof="0" dirty="0">
                <a:latin typeface="Times New Roman" panose="02020603050405020304" pitchFamily="18" charset="0"/>
                <a:ea typeface="+mn-lt"/>
                <a:cs typeface="Times New Roman" panose="02020603050405020304" pitchFamily="18" charset="0"/>
              </a:rPr>
              <a:t>Must balance innovation with </a:t>
            </a:r>
            <a:r>
              <a:rPr lang="en-GB" b="1" noProof="0" dirty="0">
                <a:latin typeface="Times New Roman" panose="02020603050405020304" pitchFamily="18" charset="0"/>
                <a:ea typeface="+mn-lt"/>
                <a:cs typeface="Times New Roman" panose="02020603050405020304" pitchFamily="18" charset="0"/>
              </a:rPr>
              <a:t>ethics</a:t>
            </a:r>
            <a:r>
              <a:rPr lang="en-GB" noProof="0" dirty="0">
                <a:latin typeface="Times New Roman" panose="02020603050405020304" pitchFamily="18" charset="0"/>
                <a:ea typeface="+mn-lt"/>
                <a:cs typeface="Times New Roman" panose="02020603050405020304" pitchFamily="18" charset="0"/>
              </a:rPr>
              <a:t> and </a:t>
            </a:r>
            <a:r>
              <a:rPr lang="en-GB" b="1" noProof="0" dirty="0">
                <a:latin typeface="Times New Roman" panose="02020603050405020304" pitchFamily="18" charset="0"/>
                <a:ea typeface="+mn-lt"/>
                <a:cs typeface="Times New Roman" panose="02020603050405020304" pitchFamily="18" charset="0"/>
              </a:rPr>
              <a:t>pedagogy</a:t>
            </a:r>
            <a:endParaRPr lang="en-GB" b="1" noProof="0" dirty="0">
              <a:latin typeface="Times New Roman" panose="02020603050405020304" pitchFamily="18" charset="0"/>
              <a:cs typeface="Times New Roman" panose="02020603050405020304" pitchFamily="18" charset="0"/>
            </a:endParaRPr>
          </a:p>
          <a:p>
            <a:r>
              <a:rPr lang="en-GB" noProof="0" dirty="0">
                <a:latin typeface="Times New Roman" panose="02020603050405020304" pitchFamily="18" charset="0"/>
                <a:ea typeface="+mn-lt"/>
                <a:cs typeface="Times New Roman" panose="02020603050405020304" pitchFamily="18" charset="0"/>
              </a:rPr>
              <a:t>AI should </a:t>
            </a:r>
            <a:r>
              <a:rPr lang="en-GB" b="1" noProof="0" dirty="0">
                <a:latin typeface="Times New Roman" panose="02020603050405020304" pitchFamily="18" charset="0"/>
                <a:ea typeface="+mn-lt"/>
                <a:cs typeface="Times New Roman" panose="02020603050405020304" pitchFamily="18" charset="0"/>
              </a:rPr>
              <a:t>complement</a:t>
            </a:r>
            <a:r>
              <a:rPr lang="en-GB" noProof="0" dirty="0">
                <a:latin typeface="Times New Roman" panose="02020603050405020304" pitchFamily="18" charset="0"/>
                <a:ea typeface="+mn-lt"/>
                <a:cs typeface="Times New Roman" panose="02020603050405020304" pitchFamily="18" charset="0"/>
              </a:rPr>
              <a:t>, not replace human interaction</a:t>
            </a:r>
            <a:endParaRPr lang="en-GB" noProof="0" dirty="0">
              <a:latin typeface="Times New Roman" panose="02020603050405020304" pitchFamily="18" charset="0"/>
              <a:cs typeface="Times New Roman" panose="02020603050405020304" pitchFamily="18" charset="0"/>
            </a:endParaRPr>
          </a:p>
          <a:p>
            <a:r>
              <a:rPr lang="en-GB" noProof="0" dirty="0">
                <a:latin typeface="Times New Roman" panose="02020603050405020304" pitchFamily="18" charset="0"/>
                <a:ea typeface="+mn-lt"/>
                <a:cs typeface="Times New Roman" panose="02020603050405020304" pitchFamily="18" charset="0"/>
              </a:rPr>
              <a:t>Key: reflective, human‑centred integration (</a:t>
            </a:r>
            <a:r>
              <a:rPr lang="en-GB" i="1" noProof="0" dirty="0">
                <a:latin typeface="Times New Roman" panose="02020603050405020304" pitchFamily="18" charset="0"/>
                <a:ea typeface="+mn-lt"/>
                <a:cs typeface="Times New Roman" panose="02020603050405020304" pitchFamily="18" charset="0"/>
              </a:rPr>
              <a:t>Du &amp; Alm 2024, </a:t>
            </a:r>
            <a:r>
              <a:rPr lang="en-GB" i="1" noProof="0" dirty="0" err="1">
                <a:latin typeface="Times New Roman" panose="02020603050405020304" pitchFamily="18" charset="0"/>
                <a:ea typeface="+mn-lt"/>
                <a:cs typeface="Times New Roman" panose="02020603050405020304" pitchFamily="18" charset="0"/>
              </a:rPr>
              <a:t>Synekop</a:t>
            </a:r>
            <a:r>
              <a:rPr lang="en-GB" i="1" noProof="0" dirty="0">
                <a:latin typeface="Times New Roman" panose="02020603050405020304" pitchFamily="18" charset="0"/>
                <a:ea typeface="+mn-lt"/>
                <a:cs typeface="Times New Roman" panose="02020603050405020304" pitchFamily="18" charset="0"/>
              </a:rPr>
              <a:t> et al. 2024</a:t>
            </a:r>
            <a:r>
              <a:rPr lang="en-GB" noProof="0" dirty="0">
                <a:latin typeface="Times New Roman" panose="02020603050405020304" pitchFamily="18" charset="0"/>
                <a:ea typeface="+mn-lt"/>
                <a:cs typeface="Times New Roman" panose="02020603050405020304" pitchFamily="18" charset="0"/>
              </a:rPr>
              <a:t>)</a:t>
            </a:r>
            <a:endParaRPr lang="en-GB" noProof="0" dirty="0">
              <a:latin typeface="Times New Roman" panose="02020603050405020304" pitchFamily="18" charset="0"/>
              <a:cs typeface="Times New Roman" panose="02020603050405020304" pitchFamily="18" charset="0"/>
            </a:endParaRPr>
          </a:p>
          <a:p>
            <a:endParaRPr lang="en-GB" i="1" noProof="0" dirty="0">
              <a:ea typeface="Calibri"/>
              <a:cs typeface="Calibri"/>
            </a:endParaRPr>
          </a:p>
          <a:p>
            <a:pPr marL="457200" indent="-457200"/>
            <a:endParaRPr lang="en-GB" noProof="0" dirty="0">
              <a:ea typeface="Calibri" panose="020F0502020204030204"/>
              <a:cs typeface="Calibri" panose="020F0502020204030204"/>
            </a:endParaRPr>
          </a:p>
          <a:p>
            <a:pPr marL="0" indent="0">
              <a:buNone/>
            </a:pPr>
            <a:endParaRPr lang="en-GB" noProof="0" dirty="0">
              <a:ea typeface="Calibri" panose="020F0502020204030204"/>
              <a:cs typeface="Calibri" panose="020F0502020204030204"/>
            </a:endParaRPr>
          </a:p>
          <a:p>
            <a:endParaRPr lang="en-GB" noProof="0" dirty="0">
              <a:ea typeface="Calibri" panose="020F0502020204030204"/>
              <a:cs typeface="Calibri" panose="020F0502020204030204"/>
            </a:endParaRPr>
          </a:p>
          <a:p>
            <a:endParaRPr lang="en-GB" noProof="0" dirty="0">
              <a:ea typeface="Calibri" panose="020F0502020204030204"/>
              <a:cs typeface="Calibri" panose="020F0502020204030204"/>
            </a:endParaRPr>
          </a:p>
        </p:txBody>
      </p:sp>
    </p:spTree>
    <p:extLst>
      <p:ext uri="{BB962C8B-B14F-4D97-AF65-F5344CB8AC3E}">
        <p14:creationId xmlns:p14="http://schemas.microsoft.com/office/powerpoint/2010/main" val="18969964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501A05-6031-DC36-F80F-3B941B8FF664}"/>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153353CD-D79E-295F-99B1-8EF06AEB090B}"/>
              </a:ext>
            </a:extLst>
          </p:cNvPr>
          <p:cNvSpPr>
            <a:spLocks noGrp="1"/>
          </p:cNvSpPr>
          <p:nvPr>
            <p:ph type="title"/>
          </p:nvPr>
        </p:nvSpPr>
        <p:spPr>
          <a:xfrm>
            <a:off x="628650" y="1460000"/>
            <a:ext cx="7886700" cy="1325563"/>
          </a:xfrm>
        </p:spPr>
        <p:txBody>
          <a:bodyPr>
            <a:normAutofit/>
          </a:bodyPr>
          <a:lstStyle/>
          <a:p>
            <a:r>
              <a:rPr lang="en-GB" b="1" noProof="0" dirty="0">
                <a:latin typeface="Times New Roman" panose="02020603050405020304" pitchFamily="18" charset="0"/>
                <a:ea typeface="Calibri Light"/>
                <a:cs typeface="Times New Roman" panose="02020603050405020304" pitchFamily="18" charset="0"/>
              </a:rPr>
              <a:t>Takeaways from previous studies</a:t>
            </a:r>
          </a:p>
        </p:txBody>
      </p:sp>
      <p:sp>
        <p:nvSpPr>
          <p:cNvPr id="3" name="Segnaposto contenuto 2">
            <a:extLst>
              <a:ext uri="{FF2B5EF4-FFF2-40B4-BE49-F238E27FC236}">
                <a16:creationId xmlns:a16="http://schemas.microsoft.com/office/drawing/2014/main" id="{717AB5EE-C91B-A1AC-601D-85EA31771CC5}"/>
              </a:ext>
            </a:extLst>
          </p:cNvPr>
          <p:cNvSpPr>
            <a:spLocks noGrp="1"/>
          </p:cNvSpPr>
          <p:nvPr>
            <p:ph idx="1"/>
          </p:nvPr>
        </p:nvSpPr>
        <p:spPr>
          <a:xfrm>
            <a:off x="628650" y="2800183"/>
            <a:ext cx="7886700" cy="3376780"/>
          </a:xfrm>
        </p:spPr>
        <p:txBody>
          <a:bodyPr vert="horz" lIns="91440" tIns="45720" rIns="91440" bIns="45720" rtlCol="0" anchor="t">
            <a:normAutofit/>
          </a:bodyPr>
          <a:lstStyle/>
          <a:p>
            <a:r>
              <a:rPr lang="en-US" noProof="0" dirty="0">
                <a:latin typeface="Times New Roman" panose="02020603050405020304" pitchFamily="18" charset="0"/>
                <a:ea typeface="+mn-lt"/>
                <a:cs typeface="Times New Roman" panose="02020603050405020304" pitchFamily="18" charset="0"/>
              </a:rPr>
              <a:t>Students develop </a:t>
            </a:r>
            <a:r>
              <a:rPr lang="en-US" b="1" noProof="0" dirty="0">
                <a:latin typeface="Times New Roman" panose="02020603050405020304" pitchFamily="18" charset="0"/>
                <a:ea typeface="+mn-lt"/>
                <a:cs typeface="Times New Roman" panose="02020603050405020304" pitchFamily="18" charset="0"/>
              </a:rPr>
              <a:t>autonomy</a:t>
            </a:r>
            <a:r>
              <a:rPr lang="en-US" noProof="0" dirty="0">
                <a:latin typeface="Times New Roman" panose="02020603050405020304" pitchFamily="18" charset="0"/>
                <a:ea typeface="+mn-lt"/>
                <a:cs typeface="Times New Roman" panose="02020603050405020304" pitchFamily="18" charset="0"/>
              </a:rPr>
              <a:t> in the use of tools such as ChatGPT, Copilot, Grammarly and Revita</a:t>
            </a:r>
          </a:p>
          <a:p>
            <a:r>
              <a:rPr lang="en-US" noProof="0" dirty="0">
                <a:latin typeface="Times New Roman" panose="02020603050405020304" pitchFamily="18" charset="0"/>
                <a:ea typeface="+mn-lt"/>
                <a:cs typeface="Times New Roman" panose="02020603050405020304" pitchFamily="18" charset="0"/>
              </a:rPr>
              <a:t>Generative AI could enhance </a:t>
            </a:r>
            <a:r>
              <a:rPr lang="en-US" b="1" noProof="0" dirty="0">
                <a:latin typeface="Times New Roman" panose="02020603050405020304" pitchFamily="18" charset="0"/>
                <a:ea typeface="+mn-lt"/>
                <a:cs typeface="Times New Roman" panose="02020603050405020304" pitchFamily="18" charset="0"/>
              </a:rPr>
              <a:t>engagement</a:t>
            </a:r>
            <a:r>
              <a:rPr lang="en-US" noProof="0" dirty="0">
                <a:latin typeface="Times New Roman" panose="02020603050405020304" pitchFamily="18" charset="0"/>
                <a:ea typeface="+mn-lt"/>
                <a:cs typeface="Times New Roman" panose="02020603050405020304" pitchFamily="18" charset="0"/>
              </a:rPr>
              <a:t>, </a:t>
            </a:r>
            <a:r>
              <a:rPr lang="en-US" b="1" noProof="0" dirty="0">
                <a:latin typeface="Times New Roman" panose="02020603050405020304" pitchFamily="18" charset="0"/>
                <a:ea typeface="+mn-lt"/>
                <a:cs typeface="Times New Roman" panose="02020603050405020304" pitchFamily="18" charset="0"/>
              </a:rPr>
              <a:t>critical thinking</a:t>
            </a:r>
            <a:r>
              <a:rPr lang="en-US" noProof="0" dirty="0">
                <a:latin typeface="Times New Roman" panose="02020603050405020304" pitchFamily="18" charset="0"/>
                <a:ea typeface="+mn-lt"/>
                <a:cs typeface="Times New Roman" panose="02020603050405020304" pitchFamily="18" charset="0"/>
              </a:rPr>
              <a:t> and </a:t>
            </a:r>
            <a:r>
              <a:rPr lang="en-US" b="1" noProof="0" dirty="0">
                <a:latin typeface="Times New Roman" panose="02020603050405020304" pitchFamily="18" charset="0"/>
                <a:ea typeface="+mn-lt"/>
                <a:cs typeface="Times New Roman" panose="02020603050405020304" pitchFamily="18" charset="0"/>
              </a:rPr>
              <a:t>cultural awareness </a:t>
            </a:r>
            <a:r>
              <a:rPr lang="en-US" noProof="0" dirty="0">
                <a:latin typeface="Times New Roman" panose="02020603050405020304" pitchFamily="18" charset="0"/>
                <a:ea typeface="+mn-lt"/>
                <a:cs typeface="Times New Roman" panose="02020603050405020304" pitchFamily="18" charset="0"/>
              </a:rPr>
              <a:t>(</a:t>
            </a:r>
            <a:r>
              <a:rPr lang="en-US" i="1" noProof="0" dirty="0">
                <a:latin typeface="Times New Roman" panose="02020603050405020304" pitchFamily="18" charset="0"/>
                <a:ea typeface="+mn-lt"/>
                <a:cs typeface="Times New Roman" panose="02020603050405020304" pitchFamily="18" charset="0"/>
              </a:rPr>
              <a:t>Cruz 2024, </a:t>
            </a:r>
            <a:r>
              <a:rPr lang="en-US" i="1" noProof="0" dirty="0" err="1">
                <a:latin typeface="Times New Roman" panose="02020603050405020304" pitchFamily="18" charset="0"/>
                <a:ea typeface="+mn-lt"/>
                <a:cs typeface="Times New Roman" panose="02020603050405020304" pitchFamily="18" charset="0"/>
              </a:rPr>
              <a:t>Silcheva</a:t>
            </a:r>
            <a:r>
              <a:rPr lang="en-US" i="1" noProof="0" dirty="0">
                <a:latin typeface="Times New Roman" panose="02020603050405020304" pitchFamily="18" charset="0"/>
                <a:ea typeface="+mn-lt"/>
                <a:cs typeface="Times New Roman" panose="02020603050405020304" pitchFamily="18" charset="0"/>
              </a:rPr>
              <a:t> et al. 2023, Jeon 2024</a:t>
            </a:r>
            <a:r>
              <a:rPr lang="en-US" noProof="0" dirty="0">
                <a:latin typeface="Times New Roman" panose="02020603050405020304" pitchFamily="18" charset="0"/>
                <a:ea typeface="+mn-lt"/>
                <a:cs typeface="Times New Roman" panose="02020603050405020304" pitchFamily="18" charset="0"/>
              </a:rPr>
              <a:t>)</a:t>
            </a:r>
            <a:endParaRPr lang="en-GB" i="1" noProof="0" dirty="0">
              <a:ea typeface="Calibri"/>
              <a:cs typeface="Calibri"/>
            </a:endParaRPr>
          </a:p>
          <a:p>
            <a:pPr marL="457200" indent="-457200"/>
            <a:endParaRPr lang="en-GB" noProof="0" dirty="0">
              <a:ea typeface="Calibri" panose="020F0502020204030204"/>
              <a:cs typeface="Calibri" panose="020F0502020204030204"/>
            </a:endParaRPr>
          </a:p>
          <a:p>
            <a:pPr marL="0" indent="0">
              <a:buNone/>
            </a:pPr>
            <a:endParaRPr lang="en-GB" noProof="0" dirty="0">
              <a:ea typeface="Calibri" panose="020F0502020204030204"/>
              <a:cs typeface="Calibri" panose="020F0502020204030204"/>
            </a:endParaRPr>
          </a:p>
          <a:p>
            <a:endParaRPr lang="en-GB" noProof="0" dirty="0">
              <a:ea typeface="Calibri" panose="020F0502020204030204"/>
              <a:cs typeface="Calibri" panose="020F0502020204030204"/>
            </a:endParaRPr>
          </a:p>
          <a:p>
            <a:endParaRPr lang="en-GB" noProof="0" dirty="0">
              <a:ea typeface="Calibri" panose="020F0502020204030204"/>
              <a:cs typeface="Calibri" panose="020F0502020204030204"/>
            </a:endParaRPr>
          </a:p>
        </p:txBody>
      </p:sp>
    </p:spTree>
    <p:extLst>
      <p:ext uri="{BB962C8B-B14F-4D97-AF65-F5344CB8AC3E}">
        <p14:creationId xmlns:p14="http://schemas.microsoft.com/office/powerpoint/2010/main" val="17174262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12402DB-C7B1-75B6-08D2-20FE9B872A54}"/>
              </a:ext>
            </a:extLst>
          </p:cNvPr>
          <p:cNvSpPr>
            <a:spLocks noGrp="1"/>
          </p:cNvSpPr>
          <p:nvPr>
            <p:ph type="title"/>
          </p:nvPr>
        </p:nvSpPr>
        <p:spPr>
          <a:xfrm>
            <a:off x="628650" y="1053145"/>
            <a:ext cx="7886700" cy="1325563"/>
          </a:xfrm>
        </p:spPr>
        <p:txBody>
          <a:bodyPr/>
          <a:lstStyle/>
          <a:p>
            <a:r>
              <a:rPr lang="en-GB" b="1" noProof="0" dirty="0">
                <a:latin typeface="Times New Roman" panose="02020603050405020304" pitchFamily="18" charset="0"/>
                <a:ea typeface="Calibri"/>
                <a:cs typeface="Times New Roman" panose="02020603050405020304" pitchFamily="18" charset="0"/>
              </a:rPr>
              <a:t>ESP Fields Covered</a:t>
            </a:r>
            <a:endParaRPr lang="en-GB" b="1" noProof="0" dirty="0">
              <a:latin typeface="Times New Roman" panose="02020603050405020304" pitchFamily="18" charset="0"/>
              <a:cs typeface="Times New Roman" panose="02020603050405020304" pitchFamily="18" charset="0"/>
            </a:endParaRPr>
          </a:p>
        </p:txBody>
      </p:sp>
      <p:sp>
        <p:nvSpPr>
          <p:cNvPr id="3" name="Segnaposto contenuto 2">
            <a:extLst>
              <a:ext uri="{FF2B5EF4-FFF2-40B4-BE49-F238E27FC236}">
                <a16:creationId xmlns:a16="http://schemas.microsoft.com/office/drawing/2014/main" id="{A7A27631-60B2-661C-F644-A6A221688710}"/>
              </a:ext>
            </a:extLst>
          </p:cNvPr>
          <p:cNvSpPr>
            <a:spLocks noGrp="1"/>
          </p:cNvSpPr>
          <p:nvPr>
            <p:ph idx="1"/>
          </p:nvPr>
        </p:nvSpPr>
        <p:spPr>
          <a:xfrm>
            <a:off x="628650" y="2269509"/>
            <a:ext cx="7886700" cy="4351338"/>
          </a:xfrm>
        </p:spPr>
        <p:txBody>
          <a:bodyPr vert="horz" lIns="91440" tIns="45720" rIns="91440" bIns="45720" rtlCol="0" anchor="t">
            <a:normAutofit/>
          </a:bodyPr>
          <a:lstStyle/>
          <a:p>
            <a:pPr>
              <a:buNone/>
            </a:pPr>
            <a:r>
              <a:rPr lang="en-GB" sz="3200" noProof="0" dirty="0">
                <a:latin typeface="Times New Roman" panose="02020603050405020304" pitchFamily="18" charset="0"/>
                <a:ea typeface="Calibri"/>
                <a:cs typeface="Times New Roman" panose="02020603050405020304" pitchFamily="18" charset="0"/>
              </a:rPr>
              <a:t>• University of Udine (Italy): Social media marketing and tourism</a:t>
            </a:r>
            <a:endParaRPr lang="en-GB" noProof="0" dirty="0">
              <a:latin typeface="Times New Roman" panose="02020603050405020304" pitchFamily="18" charset="0"/>
              <a:cs typeface="Times New Roman" panose="02020603050405020304" pitchFamily="18" charset="0"/>
            </a:endParaRPr>
          </a:p>
          <a:p>
            <a:pPr>
              <a:buNone/>
            </a:pPr>
            <a:r>
              <a:rPr lang="en-GB" sz="3200" noProof="0" dirty="0">
                <a:latin typeface="Times New Roman" panose="02020603050405020304" pitchFamily="18" charset="0"/>
                <a:ea typeface="Calibri"/>
                <a:cs typeface="Times New Roman" panose="02020603050405020304" pitchFamily="18" charset="0"/>
              </a:rPr>
              <a:t>• </a:t>
            </a:r>
            <a:r>
              <a:rPr lang="en-GB" sz="3200" noProof="0" dirty="0" err="1">
                <a:latin typeface="Times New Roman" panose="02020603050405020304" pitchFamily="18" charset="0"/>
                <a:ea typeface="Calibri"/>
                <a:cs typeface="Times New Roman" panose="02020603050405020304" pitchFamily="18" charset="0"/>
              </a:rPr>
              <a:t>Transilvania</a:t>
            </a:r>
            <a:r>
              <a:rPr lang="en-GB" sz="3200" noProof="0" dirty="0">
                <a:latin typeface="Times New Roman" panose="02020603050405020304" pitchFamily="18" charset="0"/>
                <a:ea typeface="Calibri"/>
                <a:cs typeface="Times New Roman" panose="02020603050405020304" pitchFamily="18" charset="0"/>
              </a:rPr>
              <a:t> University of </a:t>
            </a:r>
            <a:r>
              <a:rPr lang="en-GB" sz="3200" noProof="0" dirty="0" err="1">
                <a:latin typeface="Times New Roman" panose="02020603050405020304" pitchFamily="18" charset="0"/>
                <a:ea typeface="Calibri"/>
                <a:cs typeface="Times New Roman" panose="02020603050405020304" pitchFamily="18" charset="0"/>
              </a:rPr>
              <a:t>Brașov</a:t>
            </a:r>
            <a:r>
              <a:rPr lang="en-GB" sz="3200" noProof="0" dirty="0">
                <a:latin typeface="Times New Roman" panose="02020603050405020304" pitchFamily="18" charset="0"/>
                <a:ea typeface="Calibri"/>
                <a:cs typeface="Times New Roman" panose="02020603050405020304" pitchFamily="18" charset="0"/>
              </a:rPr>
              <a:t> (Romania): Mobility and administration</a:t>
            </a:r>
            <a:endParaRPr lang="en-GB" noProof="0" dirty="0">
              <a:latin typeface="Times New Roman" panose="02020603050405020304" pitchFamily="18" charset="0"/>
              <a:cs typeface="Times New Roman" panose="02020603050405020304" pitchFamily="18" charset="0"/>
            </a:endParaRPr>
          </a:p>
          <a:p>
            <a:pPr>
              <a:buNone/>
            </a:pPr>
            <a:r>
              <a:rPr lang="en-GB" sz="3200" noProof="0" dirty="0">
                <a:latin typeface="Times New Roman" panose="02020603050405020304" pitchFamily="18" charset="0"/>
                <a:ea typeface="Calibri"/>
                <a:cs typeface="Times New Roman" panose="02020603050405020304" pitchFamily="18" charset="0"/>
              </a:rPr>
              <a:t>• University of Maribor (Slovenia): Legal English and criminal justice &amp; security</a:t>
            </a:r>
            <a:endParaRPr lang="en-GB" noProof="0" dirty="0">
              <a:latin typeface="Times New Roman" panose="02020603050405020304" pitchFamily="18" charset="0"/>
              <a:cs typeface="Times New Roman" panose="02020603050405020304" pitchFamily="18" charset="0"/>
            </a:endParaRPr>
          </a:p>
          <a:p>
            <a:pPr>
              <a:buNone/>
            </a:pPr>
            <a:r>
              <a:rPr lang="en-GB" sz="3200" noProof="0" dirty="0">
                <a:latin typeface="Times New Roman" panose="02020603050405020304" pitchFamily="18" charset="0"/>
                <a:ea typeface="Calibri"/>
                <a:cs typeface="Times New Roman" panose="02020603050405020304" pitchFamily="18" charset="0"/>
              </a:rPr>
              <a:t>• Juraj Dobrila University of Pula (Croatia): Education and sport</a:t>
            </a:r>
            <a:endParaRPr lang="en-GB" noProof="0" dirty="0">
              <a:latin typeface="Times New Roman" panose="02020603050405020304" pitchFamily="18" charset="0"/>
              <a:cs typeface="Times New Roman" panose="02020603050405020304" pitchFamily="18" charset="0"/>
            </a:endParaRPr>
          </a:p>
          <a:p>
            <a:pPr marL="0" indent="0">
              <a:buNone/>
            </a:pPr>
            <a:endParaRPr lang="en-GB" noProof="0" dirty="0">
              <a:ea typeface="Calibri"/>
              <a:cs typeface="Calibri"/>
            </a:endParaRPr>
          </a:p>
        </p:txBody>
      </p:sp>
    </p:spTree>
    <p:extLst>
      <p:ext uri="{BB962C8B-B14F-4D97-AF65-F5344CB8AC3E}">
        <p14:creationId xmlns:p14="http://schemas.microsoft.com/office/powerpoint/2010/main" val="17679277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B431F1E-0F56-C1D1-61B4-649984FC7F46}"/>
              </a:ext>
            </a:extLst>
          </p:cNvPr>
          <p:cNvSpPr>
            <a:spLocks noGrp="1"/>
          </p:cNvSpPr>
          <p:nvPr>
            <p:ph type="title"/>
          </p:nvPr>
        </p:nvSpPr>
        <p:spPr>
          <a:xfrm>
            <a:off x="811530" y="1126807"/>
            <a:ext cx="7886700" cy="1325563"/>
          </a:xfrm>
        </p:spPr>
        <p:txBody>
          <a:bodyPr/>
          <a:lstStyle/>
          <a:p>
            <a:r>
              <a:rPr lang="en-GB" b="1" dirty="0">
                <a:latin typeface="Times New Roman" panose="02020603050405020304" pitchFamily="18" charset="0"/>
                <a:cs typeface="Times New Roman" panose="02020603050405020304" pitchFamily="18" charset="0"/>
              </a:rPr>
              <a:t>General setting</a:t>
            </a:r>
            <a:endParaRPr lang="en-GB" b="1" noProof="0" dirty="0">
              <a:latin typeface="Times New Roman" panose="02020603050405020304" pitchFamily="18" charset="0"/>
              <a:cs typeface="Times New Roman" panose="02020603050405020304" pitchFamily="18" charset="0"/>
            </a:endParaRPr>
          </a:p>
        </p:txBody>
      </p:sp>
      <p:sp>
        <p:nvSpPr>
          <p:cNvPr id="3" name="Segnaposto contenuto 2">
            <a:extLst>
              <a:ext uri="{FF2B5EF4-FFF2-40B4-BE49-F238E27FC236}">
                <a16:creationId xmlns:a16="http://schemas.microsoft.com/office/drawing/2014/main" id="{C9A15C24-5420-4382-57DA-A7713FFEE38D}"/>
              </a:ext>
            </a:extLst>
          </p:cNvPr>
          <p:cNvSpPr>
            <a:spLocks noGrp="1"/>
          </p:cNvSpPr>
          <p:nvPr>
            <p:ph idx="1"/>
          </p:nvPr>
        </p:nvSpPr>
        <p:spPr>
          <a:xfrm>
            <a:off x="628650" y="2339975"/>
            <a:ext cx="7886700" cy="4351338"/>
          </a:xfrm>
        </p:spPr>
        <p:txBody>
          <a:bodyPr/>
          <a:lstStyle/>
          <a:p>
            <a:pPr algn="just"/>
            <a:r>
              <a:rPr lang="en-GB" dirty="0">
                <a:latin typeface="Times New Roman" panose="02020603050405020304" pitchFamily="18" charset="0"/>
                <a:cs typeface="Times New Roman" panose="02020603050405020304" pitchFamily="18" charset="0"/>
              </a:rPr>
              <a:t>F</a:t>
            </a:r>
            <a:r>
              <a:rPr lang="en-GB" noProof="0" dirty="0" err="1">
                <a:latin typeface="Times New Roman" panose="02020603050405020304" pitchFamily="18" charset="0"/>
                <a:cs typeface="Times New Roman" panose="02020603050405020304" pitchFamily="18" charset="0"/>
              </a:rPr>
              <a:t>irst</a:t>
            </a:r>
            <a:r>
              <a:rPr lang="en-GB" noProof="0" dirty="0">
                <a:latin typeface="Times New Roman" panose="02020603050405020304" pitchFamily="18" charset="0"/>
                <a:cs typeface="Times New Roman" panose="02020603050405020304" pitchFamily="18" charset="0"/>
              </a:rPr>
              <a:t>-year undergraduate students enrolled in the BA in Cultural Tourism (course: </a:t>
            </a:r>
            <a:r>
              <a:rPr lang="en-GB" i="1" noProof="0" dirty="0">
                <a:latin typeface="Times New Roman" panose="02020603050405020304" pitchFamily="18" charset="0"/>
                <a:cs typeface="Times New Roman" panose="02020603050405020304" pitchFamily="18" charset="0"/>
              </a:rPr>
              <a:t>English for Tourism I</a:t>
            </a:r>
            <a:r>
              <a:rPr lang="en-GB" noProof="0" dirty="0">
                <a:latin typeface="Times New Roman" panose="02020603050405020304" pitchFamily="18" charset="0"/>
                <a:cs typeface="Times New Roman" panose="02020603050405020304" pitchFamily="18" charset="0"/>
              </a:rPr>
              <a:t>)</a:t>
            </a:r>
          </a:p>
          <a:p>
            <a:pPr algn="just"/>
            <a:r>
              <a:rPr lang="en-GB" dirty="0">
                <a:latin typeface="Times New Roman" panose="02020603050405020304" pitchFamily="18" charset="0"/>
                <a:cs typeface="Times New Roman" panose="02020603050405020304" pitchFamily="18" charset="0"/>
              </a:rPr>
              <a:t>Teachers: prof. E. </a:t>
            </a:r>
            <a:r>
              <a:rPr lang="en-GB" dirty="0" err="1">
                <a:latin typeface="Times New Roman" panose="02020603050405020304" pitchFamily="18" charset="0"/>
                <a:cs typeface="Times New Roman" panose="02020603050405020304" pitchFamily="18" charset="0"/>
              </a:rPr>
              <a:t>Gallitelli</a:t>
            </a:r>
            <a:r>
              <a:rPr lang="en-GB" dirty="0">
                <a:latin typeface="Times New Roman" panose="02020603050405020304" pitchFamily="18" charset="0"/>
                <a:cs typeface="Times New Roman" panose="02020603050405020304" pitchFamily="18" charset="0"/>
              </a:rPr>
              <a:t>, assisted by E. Li Destri</a:t>
            </a:r>
            <a:endParaRPr lang="en-GB" noProof="0" dirty="0">
              <a:latin typeface="Times New Roman" panose="02020603050405020304" pitchFamily="18" charset="0"/>
              <a:cs typeface="Times New Roman" panose="02020603050405020304" pitchFamily="18" charset="0"/>
            </a:endParaRPr>
          </a:p>
          <a:p>
            <a:pPr algn="just"/>
            <a:r>
              <a:rPr lang="en-GB" b="1" noProof="0" dirty="0">
                <a:latin typeface="Times New Roman" panose="02020603050405020304" pitchFamily="18" charset="0"/>
                <a:cs typeface="Times New Roman" panose="02020603050405020304" pitchFamily="18" charset="0"/>
              </a:rPr>
              <a:t>Placement test</a:t>
            </a:r>
            <a:r>
              <a:rPr lang="en-GB" noProof="0" dirty="0">
                <a:latin typeface="Times New Roman" panose="02020603050405020304" pitchFamily="18" charset="0"/>
                <a:cs typeface="Times New Roman" panose="02020603050405020304" pitchFamily="18" charset="0"/>
              </a:rPr>
              <a:t> administered </a:t>
            </a:r>
            <a:r>
              <a:rPr lang="en-GB" noProof="0" dirty="0" err="1">
                <a:latin typeface="Times New Roman" panose="02020603050405020304" pitchFamily="18" charset="0"/>
                <a:cs typeface="Times New Roman" panose="02020603050405020304" pitchFamily="18" charset="0"/>
              </a:rPr>
              <a:t>i</a:t>
            </a:r>
            <a:r>
              <a:rPr lang="en-GB" dirty="0">
                <a:latin typeface="Times New Roman" panose="02020603050405020304" pitchFamily="18" charset="0"/>
                <a:cs typeface="Times New Roman" panose="02020603050405020304" pitchFamily="18" charset="0"/>
              </a:rPr>
              <a:t>n the first lesson</a:t>
            </a:r>
            <a:r>
              <a:rPr lang="en-GB" noProof="0" dirty="0">
                <a:latin typeface="Times New Roman" panose="02020603050405020304" pitchFamily="18" charset="0"/>
                <a:cs typeface="Times New Roman" panose="02020603050405020304" pitchFamily="18" charset="0"/>
              </a:rPr>
              <a:t>; a final assessment conducted </a:t>
            </a:r>
            <a:r>
              <a:rPr lang="en-GB" dirty="0">
                <a:latin typeface="Times New Roman" panose="02020603050405020304" pitchFamily="18" charset="0"/>
                <a:cs typeface="Times New Roman" panose="02020603050405020304" pitchFamily="18" charset="0"/>
              </a:rPr>
              <a:t>at the end of the semester</a:t>
            </a:r>
            <a:endParaRPr lang="en-GB" noProof="0" dirty="0">
              <a:latin typeface="Times New Roman" panose="02020603050405020304" pitchFamily="18" charset="0"/>
              <a:cs typeface="Times New Roman" panose="02020603050405020304" pitchFamily="18" charset="0"/>
            </a:endParaRPr>
          </a:p>
          <a:p>
            <a:pPr algn="just"/>
            <a:r>
              <a:rPr lang="en-GB" dirty="0">
                <a:latin typeface="Times New Roman" panose="02020603050405020304" pitchFamily="18" charset="0"/>
                <a:cs typeface="Times New Roman" panose="02020603050405020304" pitchFamily="18" charset="0"/>
              </a:rPr>
              <a:t>S</a:t>
            </a:r>
            <a:r>
              <a:rPr lang="en-GB" noProof="0" dirty="0" err="1">
                <a:latin typeface="Times New Roman" panose="02020603050405020304" pitchFamily="18" charset="0"/>
                <a:cs typeface="Times New Roman" panose="02020603050405020304" pitchFamily="18" charset="0"/>
              </a:rPr>
              <a:t>tudents</a:t>
            </a:r>
            <a:r>
              <a:rPr lang="en-GB" noProof="0" dirty="0">
                <a:latin typeface="Times New Roman" panose="02020603050405020304" pitchFamily="18" charset="0"/>
                <a:cs typeface="Times New Roman" panose="02020603050405020304" pitchFamily="18" charset="0"/>
              </a:rPr>
              <a:t> were systematically divided into two groups: </a:t>
            </a:r>
            <a:r>
              <a:rPr lang="en-GB" b="1" noProof="0" dirty="0">
                <a:latin typeface="Times New Roman" panose="02020603050405020304" pitchFamily="18" charset="0"/>
                <a:cs typeface="Times New Roman" panose="02020603050405020304" pitchFamily="18" charset="0"/>
              </a:rPr>
              <a:t>experimental</a:t>
            </a:r>
            <a:r>
              <a:rPr lang="en-GB" noProof="0" dirty="0">
                <a:latin typeface="Times New Roman" panose="02020603050405020304" pitchFamily="18" charset="0"/>
                <a:cs typeface="Times New Roman" panose="02020603050405020304" pitchFamily="18" charset="0"/>
              </a:rPr>
              <a:t> group and </a:t>
            </a:r>
            <a:r>
              <a:rPr lang="en-GB" b="1" noProof="0" dirty="0">
                <a:latin typeface="Times New Roman" panose="02020603050405020304" pitchFamily="18" charset="0"/>
                <a:cs typeface="Times New Roman" panose="02020603050405020304" pitchFamily="18" charset="0"/>
              </a:rPr>
              <a:t>control</a:t>
            </a:r>
            <a:r>
              <a:rPr lang="en-GB" noProof="0" dirty="0">
                <a:latin typeface="Times New Roman" panose="02020603050405020304" pitchFamily="18" charset="0"/>
                <a:cs typeface="Times New Roman" panose="02020603050405020304" pitchFamily="18" charset="0"/>
              </a:rPr>
              <a:t> group</a:t>
            </a:r>
          </a:p>
        </p:txBody>
      </p:sp>
    </p:spTree>
    <p:extLst>
      <p:ext uri="{BB962C8B-B14F-4D97-AF65-F5344CB8AC3E}">
        <p14:creationId xmlns:p14="http://schemas.microsoft.com/office/powerpoint/2010/main" val="33004039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20C56404-67C9-0D0C-F139-D48D5C283CA4}"/>
              </a:ext>
            </a:extLst>
          </p:cNvPr>
          <p:cNvSpPr>
            <a:spLocks noGrp="1"/>
          </p:cNvSpPr>
          <p:nvPr>
            <p:ph idx="1"/>
          </p:nvPr>
        </p:nvSpPr>
        <p:spPr>
          <a:xfrm>
            <a:off x="628650" y="2452370"/>
            <a:ext cx="7886700" cy="3422333"/>
          </a:xfrm>
        </p:spPr>
        <p:txBody>
          <a:bodyPr/>
          <a:lstStyle/>
          <a:p>
            <a:r>
              <a:rPr lang="en-GB" noProof="0" dirty="0">
                <a:latin typeface="Times New Roman" panose="02020603050405020304" pitchFamily="18" charset="0"/>
                <a:cs typeface="Times New Roman" panose="02020603050405020304" pitchFamily="18" charset="0"/>
              </a:rPr>
              <a:t>Experimental group: </a:t>
            </a:r>
          </a:p>
          <a:p>
            <a:pPr lvl="1"/>
            <a:r>
              <a:rPr lang="en-GB" noProof="0" dirty="0">
                <a:latin typeface="Times New Roman" panose="02020603050405020304" pitchFamily="18" charset="0"/>
                <a:cs typeface="Times New Roman" panose="02020603050405020304" pitchFamily="18" charset="0"/>
              </a:rPr>
              <a:t>Used AI tools during the practice phase</a:t>
            </a:r>
          </a:p>
          <a:p>
            <a:pPr lvl="1"/>
            <a:r>
              <a:rPr lang="en-GB" noProof="0" dirty="0">
                <a:latin typeface="Times New Roman" panose="02020603050405020304" pitchFamily="18" charset="0"/>
                <a:cs typeface="Times New Roman" panose="02020603050405020304" pitchFamily="18" charset="0"/>
              </a:rPr>
              <a:t>Followed detailed, scaffolded instructions provided by the instructors</a:t>
            </a:r>
          </a:p>
          <a:p>
            <a:r>
              <a:rPr lang="en-GB" noProof="0" dirty="0">
                <a:latin typeface="Times New Roman" panose="02020603050405020304" pitchFamily="18" charset="0"/>
                <a:cs typeface="Times New Roman" panose="02020603050405020304" pitchFamily="18" charset="0"/>
              </a:rPr>
              <a:t>Control group: </a:t>
            </a:r>
          </a:p>
          <a:p>
            <a:pPr lvl="1"/>
            <a:r>
              <a:rPr lang="en-GB" noProof="0" dirty="0">
                <a:latin typeface="Times New Roman" panose="02020603050405020304" pitchFamily="18" charset="0"/>
                <a:cs typeface="Times New Roman" panose="02020603050405020304" pitchFamily="18" charset="0"/>
              </a:rPr>
              <a:t>Completed the same tasks</a:t>
            </a:r>
          </a:p>
          <a:p>
            <a:pPr lvl="1"/>
            <a:r>
              <a:rPr lang="en-GB" noProof="0" dirty="0">
                <a:latin typeface="Times New Roman" panose="02020603050405020304" pitchFamily="18" charset="0"/>
                <a:cs typeface="Times New Roman" panose="02020603050405020304" pitchFamily="18" charset="0"/>
              </a:rPr>
              <a:t>Worked individually or collaboratively</a:t>
            </a:r>
          </a:p>
          <a:p>
            <a:pPr lvl="1"/>
            <a:r>
              <a:rPr lang="en-GB" noProof="0" dirty="0">
                <a:latin typeface="Times New Roman" panose="02020603050405020304" pitchFamily="18" charset="0"/>
                <a:cs typeface="Times New Roman" panose="02020603050405020304" pitchFamily="18" charset="0"/>
              </a:rPr>
              <a:t>No use of AI tools</a:t>
            </a:r>
          </a:p>
          <a:p>
            <a:endParaRPr lang="en-GB" noProof="0" dirty="0"/>
          </a:p>
        </p:txBody>
      </p:sp>
      <p:sp>
        <p:nvSpPr>
          <p:cNvPr id="5" name="Titolo 1">
            <a:extLst>
              <a:ext uri="{FF2B5EF4-FFF2-40B4-BE49-F238E27FC236}">
                <a16:creationId xmlns:a16="http://schemas.microsoft.com/office/drawing/2014/main" id="{8AA714F8-B05B-07EB-56A8-6FA1E64F9DE5}"/>
              </a:ext>
            </a:extLst>
          </p:cNvPr>
          <p:cNvSpPr txBox="1">
            <a:spLocks/>
          </p:cNvSpPr>
          <p:nvPr/>
        </p:nvSpPr>
        <p:spPr>
          <a:xfrm>
            <a:off x="811530" y="1126807"/>
            <a:ext cx="78867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b="1">
                <a:latin typeface="Times New Roman" panose="02020603050405020304" pitchFamily="18" charset="0"/>
                <a:cs typeface="Times New Roman" panose="02020603050405020304" pitchFamily="18" charset="0"/>
              </a:rPr>
              <a:t>General setting</a:t>
            </a:r>
            <a:endParaRPr lang="en-GB"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122421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10AAFED-1C3E-071D-26DD-7467113FE51F}"/>
              </a:ext>
            </a:extLst>
          </p:cNvPr>
          <p:cNvSpPr>
            <a:spLocks noGrp="1"/>
          </p:cNvSpPr>
          <p:nvPr>
            <p:ph type="title"/>
          </p:nvPr>
        </p:nvSpPr>
        <p:spPr>
          <a:xfrm>
            <a:off x="777240" y="1382396"/>
            <a:ext cx="7886700" cy="1325563"/>
          </a:xfrm>
        </p:spPr>
        <p:txBody>
          <a:bodyPr/>
          <a:lstStyle/>
          <a:p>
            <a:r>
              <a:rPr lang="en-GB" b="1" noProof="0" dirty="0">
                <a:latin typeface="Times New Roman" panose="02020603050405020304" pitchFamily="18" charset="0"/>
                <a:cs typeface="Times New Roman" panose="02020603050405020304" pitchFamily="18" charset="0"/>
              </a:rPr>
              <a:t>Pedagogical strategies</a:t>
            </a:r>
          </a:p>
        </p:txBody>
      </p:sp>
      <p:sp>
        <p:nvSpPr>
          <p:cNvPr id="3" name="Segnaposto contenuto 2">
            <a:extLst>
              <a:ext uri="{FF2B5EF4-FFF2-40B4-BE49-F238E27FC236}">
                <a16:creationId xmlns:a16="http://schemas.microsoft.com/office/drawing/2014/main" id="{F82D584F-3624-25F6-54B5-7C13B87955FC}"/>
              </a:ext>
            </a:extLst>
          </p:cNvPr>
          <p:cNvSpPr>
            <a:spLocks noGrp="1"/>
          </p:cNvSpPr>
          <p:nvPr>
            <p:ph idx="1"/>
          </p:nvPr>
        </p:nvSpPr>
        <p:spPr>
          <a:xfrm>
            <a:off x="628650" y="2606039"/>
            <a:ext cx="7886700" cy="3570923"/>
          </a:xfrm>
        </p:spPr>
        <p:txBody>
          <a:bodyPr/>
          <a:lstStyle/>
          <a:p>
            <a:r>
              <a:rPr lang="en-GB" noProof="0" dirty="0">
                <a:latin typeface="Times New Roman" panose="02020603050405020304" pitchFamily="18" charset="0"/>
                <a:cs typeface="Times New Roman" panose="02020603050405020304" pitchFamily="18" charset="0"/>
              </a:rPr>
              <a:t>Task-based and </a:t>
            </a:r>
            <a:r>
              <a:rPr lang="en-GB" b="1" noProof="0" dirty="0">
                <a:latin typeface="Times New Roman" panose="02020603050405020304" pitchFamily="18" charset="0"/>
                <a:cs typeface="Times New Roman" panose="02020603050405020304" pitchFamily="18" charset="0"/>
              </a:rPr>
              <a:t>collaborative</a:t>
            </a:r>
            <a:r>
              <a:rPr lang="en-GB" noProof="0" dirty="0">
                <a:latin typeface="Times New Roman" panose="02020603050405020304" pitchFamily="18" charset="0"/>
                <a:cs typeface="Times New Roman" panose="02020603050405020304" pitchFamily="18" charset="0"/>
              </a:rPr>
              <a:t> learning approaches</a:t>
            </a:r>
          </a:p>
          <a:p>
            <a:r>
              <a:rPr lang="en-GB" noProof="0" dirty="0">
                <a:latin typeface="Times New Roman" panose="02020603050405020304" pitchFamily="18" charset="0"/>
                <a:cs typeface="Times New Roman" panose="02020603050405020304" pitchFamily="18" charset="0"/>
              </a:rPr>
              <a:t>Explicit </a:t>
            </a:r>
            <a:r>
              <a:rPr lang="en-GB" b="1" noProof="0" dirty="0">
                <a:latin typeface="Times New Roman" panose="02020603050405020304" pitchFamily="18" charset="0"/>
                <a:cs typeface="Times New Roman" panose="02020603050405020304" pitchFamily="18" charset="0"/>
              </a:rPr>
              <a:t>scaffolding</a:t>
            </a:r>
            <a:r>
              <a:rPr lang="en-GB" noProof="0" dirty="0">
                <a:latin typeface="Times New Roman" panose="02020603050405020304" pitchFamily="18" charset="0"/>
                <a:cs typeface="Times New Roman" panose="02020603050405020304" pitchFamily="18" charset="0"/>
              </a:rPr>
              <a:t> of both language use and AI interaction</a:t>
            </a:r>
          </a:p>
          <a:p>
            <a:r>
              <a:rPr lang="en-GB" noProof="0" dirty="0">
                <a:latin typeface="Times New Roman" panose="02020603050405020304" pitchFamily="18" charset="0"/>
                <a:cs typeface="Times New Roman" panose="02020603050405020304" pitchFamily="18" charset="0"/>
              </a:rPr>
              <a:t>Guided prompt design and iterative refinement</a:t>
            </a:r>
          </a:p>
          <a:p>
            <a:r>
              <a:rPr lang="en-GB" noProof="0" dirty="0">
                <a:latin typeface="Times New Roman" panose="02020603050405020304" pitchFamily="18" charset="0"/>
                <a:cs typeface="Times New Roman" panose="02020603050405020304" pitchFamily="18" charset="0"/>
              </a:rPr>
              <a:t>Development of metalinguistic awareness and </a:t>
            </a:r>
            <a:r>
              <a:rPr lang="en-GB" b="1" noProof="0" dirty="0">
                <a:latin typeface="Times New Roman" panose="02020603050405020304" pitchFamily="18" charset="0"/>
                <a:cs typeface="Times New Roman" panose="02020603050405020304" pitchFamily="18" charset="0"/>
              </a:rPr>
              <a:t>critical engagement </a:t>
            </a:r>
            <a:r>
              <a:rPr lang="en-GB" noProof="0" dirty="0">
                <a:latin typeface="Times New Roman" panose="02020603050405020304" pitchFamily="18" charset="0"/>
                <a:cs typeface="Times New Roman" panose="02020603050405020304" pitchFamily="18" charset="0"/>
              </a:rPr>
              <a:t>with AI outputs</a:t>
            </a:r>
          </a:p>
          <a:p>
            <a:endParaRPr lang="en-GB" noProof="0" dirty="0"/>
          </a:p>
        </p:txBody>
      </p:sp>
    </p:spTree>
    <p:extLst>
      <p:ext uri="{BB962C8B-B14F-4D97-AF65-F5344CB8AC3E}">
        <p14:creationId xmlns:p14="http://schemas.microsoft.com/office/powerpoint/2010/main" val="20101568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F12FBC9-05C8-573D-D769-54C202C9F12C}"/>
              </a:ext>
            </a:extLst>
          </p:cNvPr>
          <p:cNvSpPr>
            <a:spLocks noGrp="1"/>
          </p:cNvSpPr>
          <p:nvPr>
            <p:ph type="title"/>
          </p:nvPr>
        </p:nvSpPr>
        <p:spPr>
          <a:xfrm>
            <a:off x="788670" y="1162843"/>
            <a:ext cx="7886700" cy="1325563"/>
          </a:xfrm>
        </p:spPr>
        <p:txBody>
          <a:bodyPr/>
          <a:lstStyle/>
          <a:p>
            <a:r>
              <a:rPr lang="en-GB" b="1" noProof="0" dirty="0">
                <a:latin typeface="Times New Roman" panose="02020603050405020304" pitchFamily="18" charset="0"/>
                <a:cs typeface="Times New Roman" panose="02020603050405020304" pitchFamily="18" charset="0"/>
              </a:rPr>
              <a:t>Classroom implementation</a:t>
            </a:r>
          </a:p>
        </p:txBody>
      </p:sp>
      <p:sp>
        <p:nvSpPr>
          <p:cNvPr id="3" name="Segnaposto contenuto 2">
            <a:extLst>
              <a:ext uri="{FF2B5EF4-FFF2-40B4-BE49-F238E27FC236}">
                <a16:creationId xmlns:a16="http://schemas.microsoft.com/office/drawing/2014/main" id="{4D398D09-36EB-CFA3-84DB-F96D3DC32347}"/>
              </a:ext>
            </a:extLst>
          </p:cNvPr>
          <p:cNvSpPr>
            <a:spLocks noGrp="1"/>
          </p:cNvSpPr>
          <p:nvPr>
            <p:ph idx="1"/>
          </p:nvPr>
        </p:nvSpPr>
        <p:spPr>
          <a:xfrm>
            <a:off x="628650" y="2488406"/>
            <a:ext cx="8046720" cy="3958114"/>
          </a:xfrm>
        </p:spPr>
        <p:txBody>
          <a:bodyPr>
            <a:normAutofit fontScale="92500" lnSpcReduction="10000"/>
          </a:bodyPr>
          <a:lstStyle/>
          <a:p>
            <a:r>
              <a:rPr lang="en-GB" noProof="0" dirty="0">
                <a:latin typeface="Times New Roman" panose="02020603050405020304" pitchFamily="18" charset="0"/>
                <a:cs typeface="Times New Roman" panose="02020603050405020304" pitchFamily="18" charset="0"/>
              </a:rPr>
              <a:t>Activities introduced through explicit </a:t>
            </a:r>
            <a:r>
              <a:rPr lang="en-GB" b="1" noProof="0" dirty="0">
                <a:latin typeface="Times New Roman" panose="02020603050405020304" pitchFamily="18" charset="0"/>
                <a:cs typeface="Times New Roman" panose="02020603050405020304" pitchFamily="18" charset="0"/>
              </a:rPr>
              <a:t>teacher explanation</a:t>
            </a:r>
          </a:p>
          <a:p>
            <a:r>
              <a:rPr lang="en-GB" noProof="0" dirty="0">
                <a:latin typeface="Times New Roman" panose="02020603050405020304" pitchFamily="18" charset="0"/>
                <a:cs typeface="Times New Roman" panose="02020603050405020304" pitchFamily="18" charset="0"/>
              </a:rPr>
              <a:t>Tasks carried out individually or in groups under </a:t>
            </a:r>
            <a:r>
              <a:rPr lang="en-GB" b="1" noProof="0" dirty="0">
                <a:latin typeface="Times New Roman" panose="02020603050405020304" pitchFamily="18" charset="0"/>
                <a:cs typeface="Times New Roman" panose="02020603050405020304" pitchFamily="18" charset="0"/>
              </a:rPr>
              <a:t>close supervision</a:t>
            </a:r>
          </a:p>
          <a:p>
            <a:r>
              <a:rPr lang="en-GB" noProof="0" dirty="0">
                <a:latin typeface="Times New Roman" panose="02020603050405020304" pitchFamily="18" charset="0"/>
                <a:cs typeface="Times New Roman" panose="02020603050405020304" pitchFamily="18" charset="0"/>
              </a:rPr>
              <a:t>Continuous classroom </a:t>
            </a:r>
            <a:r>
              <a:rPr lang="en-GB" b="1" noProof="0" dirty="0">
                <a:latin typeface="Times New Roman" panose="02020603050405020304" pitchFamily="18" charset="0"/>
                <a:cs typeface="Times New Roman" panose="02020603050405020304" pitchFamily="18" charset="0"/>
              </a:rPr>
              <a:t>monitoring</a:t>
            </a:r>
            <a:r>
              <a:rPr lang="en-GB" noProof="0" dirty="0">
                <a:latin typeface="Times New Roman" panose="02020603050405020304" pitchFamily="18" charset="0"/>
                <a:cs typeface="Times New Roman" panose="02020603050405020304" pitchFamily="18" charset="0"/>
              </a:rPr>
              <a:t> by the instructors</a:t>
            </a:r>
          </a:p>
          <a:p>
            <a:r>
              <a:rPr lang="en-GB" noProof="0" dirty="0">
                <a:latin typeface="Times New Roman" panose="02020603050405020304" pitchFamily="18" charset="0"/>
                <a:cs typeface="Times New Roman" panose="02020603050405020304" pitchFamily="18" charset="0"/>
              </a:rPr>
              <a:t>Focus on: </a:t>
            </a:r>
          </a:p>
          <a:p>
            <a:pPr lvl="1"/>
            <a:r>
              <a:rPr lang="en-GB" noProof="0" dirty="0">
                <a:latin typeface="Times New Roman" panose="02020603050405020304" pitchFamily="18" charset="0"/>
                <a:cs typeface="Times New Roman" panose="02020603050405020304" pitchFamily="18" charset="0"/>
              </a:rPr>
              <a:t>Linguistic accuracy</a:t>
            </a:r>
          </a:p>
          <a:p>
            <a:pPr lvl="1"/>
            <a:r>
              <a:rPr lang="en-GB" noProof="0" dirty="0">
                <a:latin typeface="Times New Roman" panose="02020603050405020304" pitchFamily="18" charset="0"/>
                <a:cs typeface="Times New Roman" panose="02020603050405020304" pitchFamily="18" charset="0"/>
              </a:rPr>
              <a:t>Effective and responsible AI use</a:t>
            </a:r>
          </a:p>
          <a:p>
            <a:r>
              <a:rPr lang="en-GB" noProof="0" dirty="0">
                <a:latin typeface="Times New Roman" panose="02020603050405020304" pitchFamily="18" charset="0"/>
                <a:cs typeface="Times New Roman" panose="02020603050405020304" pitchFamily="18" charset="0"/>
              </a:rPr>
              <a:t>Immediate, formative </a:t>
            </a:r>
            <a:r>
              <a:rPr lang="en-GB" b="1" noProof="0" dirty="0">
                <a:latin typeface="Times New Roman" panose="02020603050405020304" pitchFamily="18" charset="0"/>
                <a:cs typeface="Times New Roman" panose="02020603050405020304" pitchFamily="18" charset="0"/>
              </a:rPr>
              <a:t>feedback</a:t>
            </a:r>
            <a:r>
              <a:rPr lang="en-GB" noProof="0" dirty="0">
                <a:latin typeface="Times New Roman" panose="02020603050405020304" pitchFamily="18" charset="0"/>
                <a:cs typeface="Times New Roman" panose="02020603050405020304" pitchFamily="18" charset="0"/>
              </a:rPr>
              <a:t> provided in response to questions and difficulties</a:t>
            </a:r>
          </a:p>
          <a:p>
            <a:endParaRPr lang="en-GB" noProof="0" dirty="0"/>
          </a:p>
        </p:txBody>
      </p:sp>
    </p:spTree>
    <p:extLst>
      <p:ext uri="{BB962C8B-B14F-4D97-AF65-F5344CB8AC3E}">
        <p14:creationId xmlns:p14="http://schemas.microsoft.com/office/powerpoint/2010/main" val="24493009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C7BD3A4-71D5-6251-E7C7-106389C8C877}"/>
              </a:ext>
            </a:extLst>
          </p:cNvPr>
          <p:cNvSpPr>
            <a:spLocks noGrp="1"/>
          </p:cNvSpPr>
          <p:nvPr>
            <p:ph type="title"/>
          </p:nvPr>
        </p:nvSpPr>
        <p:spPr>
          <a:xfrm>
            <a:off x="731520" y="1199516"/>
            <a:ext cx="7886700" cy="1325563"/>
          </a:xfrm>
        </p:spPr>
        <p:txBody>
          <a:bodyPr/>
          <a:lstStyle/>
          <a:p>
            <a:r>
              <a:rPr lang="en-GB" b="1" noProof="0" dirty="0">
                <a:latin typeface="Times New Roman" panose="02020603050405020304" pitchFamily="18" charset="0"/>
                <a:cs typeface="Times New Roman" panose="02020603050405020304" pitchFamily="18" charset="0"/>
              </a:rPr>
              <a:t>Assessment and evaluation</a:t>
            </a:r>
          </a:p>
        </p:txBody>
      </p:sp>
      <p:sp>
        <p:nvSpPr>
          <p:cNvPr id="3" name="Segnaposto contenuto 2">
            <a:extLst>
              <a:ext uri="{FF2B5EF4-FFF2-40B4-BE49-F238E27FC236}">
                <a16:creationId xmlns:a16="http://schemas.microsoft.com/office/drawing/2014/main" id="{9EA90146-8E3A-9569-E871-54DA5098E31C}"/>
              </a:ext>
            </a:extLst>
          </p:cNvPr>
          <p:cNvSpPr>
            <a:spLocks noGrp="1"/>
          </p:cNvSpPr>
          <p:nvPr>
            <p:ph idx="1"/>
          </p:nvPr>
        </p:nvSpPr>
        <p:spPr>
          <a:xfrm>
            <a:off x="628650" y="2491739"/>
            <a:ext cx="7886700" cy="4034791"/>
          </a:xfrm>
        </p:spPr>
        <p:txBody>
          <a:bodyPr>
            <a:normAutofit fontScale="92500" lnSpcReduction="10000"/>
          </a:bodyPr>
          <a:lstStyle/>
          <a:p>
            <a:r>
              <a:rPr lang="en-GB" noProof="0" dirty="0">
                <a:latin typeface="Times New Roman" panose="02020603050405020304" pitchFamily="18" charset="0"/>
                <a:cs typeface="Times New Roman" panose="02020603050405020304" pitchFamily="18" charset="0"/>
              </a:rPr>
              <a:t>Assessment and evaluation embedded throughout the learning process</a:t>
            </a:r>
          </a:p>
          <a:p>
            <a:r>
              <a:rPr lang="en-GB" b="1" noProof="0" dirty="0">
                <a:latin typeface="Times New Roman" panose="02020603050405020304" pitchFamily="18" charset="0"/>
                <a:cs typeface="Times New Roman" panose="02020603050405020304" pitchFamily="18" charset="0"/>
              </a:rPr>
              <a:t>Peer assessment </a:t>
            </a:r>
            <a:r>
              <a:rPr lang="en-GB" noProof="0" dirty="0">
                <a:latin typeface="Times New Roman" panose="02020603050405020304" pitchFamily="18" charset="0"/>
                <a:cs typeface="Times New Roman" panose="02020603050405020304" pitchFamily="18" charset="0"/>
              </a:rPr>
              <a:t>conducted after task completion, following structured guidelines</a:t>
            </a:r>
          </a:p>
          <a:p>
            <a:r>
              <a:rPr lang="en-GB" noProof="0" dirty="0">
                <a:latin typeface="Times New Roman" panose="02020603050405020304" pitchFamily="18" charset="0"/>
                <a:cs typeface="Times New Roman" panose="02020603050405020304" pitchFamily="18" charset="0"/>
              </a:rPr>
              <a:t>Teacher </a:t>
            </a:r>
            <a:r>
              <a:rPr lang="en-GB" b="1" noProof="0" dirty="0">
                <a:latin typeface="Times New Roman" panose="02020603050405020304" pitchFamily="18" charset="0"/>
                <a:cs typeface="Times New Roman" panose="02020603050405020304" pitchFamily="18" charset="0"/>
              </a:rPr>
              <a:t>evaluation</a:t>
            </a:r>
            <a:r>
              <a:rPr lang="en-GB" noProof="0" dirty="0">
                <a:latin typeface="Times New Roman" panose="02020603050405020304" pitchFamily="18" charset="0"/>
                <a:cs typeface="Times New Roman" panose="02020603050405020304" pitchFamily="18" charset="0"/>
              </a:rPr>
              <a:t> of student work, with particular attention to the experimental (AI-assisted) group</a:t>
            </a:r>
          </a:p>
          <a:p>
            <a:r>
              <a:rPr lang="en-GB" noProof="0" dirty="0">
                <a:latin typeface="Times New Roman" panose="02020603050405020304" pitchFamily="18" charset="0"/>
                <a:cs typeface="Times New Roman" panose="02020603050405020304" pitchFamily="18" charset="0"/>
              </a:rPr>
              <a:t>Evaluation criteria included:</a:t>
            </a:r>
          </a:p>
          <a:p>
            <a:pPr lvl="1"/>
            <a:r>
              <a:rPr lang="en-GB" noProof="0" dirty="0">
                <a:latin typeface="Times New Roman" panose="02020603050405020304" pitchFamily="18" charset="0"/>
                <a:cs typeface="Times New Roman" panose="02020603050405020304" pitchFamily="18" charset="0"/>
              </a:rPr>
              <a:t>Linguistic outcomes</a:t>
            </a:r>
          </a:p>
          <a:p>
            <a:pPr lvl="1"/>
            <a:r>
              <a:rPr lang="en-GB" noProof="0" dirty="0">
                <a:latin typeface="Times New Roman" panose="02020603050405020304" pitchFamily="18" charset="0"/>
                <a:cs typeface="Times New Roman" panose="02020603050405020304" pitchFamily="18" charset="0"/>
              </a:rPr>
              <a:t>Appropriateness and effectiveness of AI use</a:t>
            </a:r>
          </a:p>
          <a:p>
            <a:pPr lvl="1"/>
            <a:r>
              <a:rPr lang="en-GB" noProof="0" dirty="0">
                <a:latin typeface="Times New Roman" panose="02020603050405020304" pitchFamily="18" charset="0"/>
                <a:cs typeface="Times New Roman" panose="02020603050405020304" pitchFamily="18" charset="0"/>
              </a:rPr>
              <a:t>Prompt quality and optimization</a:t>
            </a:r>
          </a:p>
          <a:p>
            <a:pPr lvl="1"/>
            <a:r>
              <a:rPr lang="en-GB" noProof="0" dirty="0">
                <a:latin typeface="Times New Roman" panose="02020603050405020304" pitchFamily="18" charset="0"/>
                <a:cs typeface="Times New Roman" panose="02020603050405020304" pitchFamily="18" charset="0"/>
              </a:rPr>
              <a:t>Ability to critically assess AI-generated content</a:t>
            </a:r>
          </a:p>
          <a:p>
            <a:endParaRPr lang="en-GB" noProof="0" dirty="0"/>
          </a:p>
        </p:txBody>
      </p:sp>
    </p:spTree>
    <p:extLst>
      <p:ext uri="{BB962C8B-B14F-4D97-AF65-F5344CB8AC3E}">
        <p14:creationId xmlns:p14="http://schemas.microsoft.com/office/powerpoint/2010/main" val="28441926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250CADA-499C-8FEF-52BF-B703C730B0C4}"/>
              </a:ext>
            </a:extLst>
          </p:cNvPr>
          <p:cNvSpPr>
            <a:spLocks noGrp="1"/>
          </p:cNvSpPr>
          <p:nvPr>
            <p:ph type="title"/>
          </p:nvPr>
        </p:nvSpPr>
        <p:spPr>
          <a:xfrm>
            <a:off x="708660" y="1050926"/>
            <a:ext cx="7886700" cy="1325563"/>
          </a:xfrm>
        </p:spPr>
        <p:txBody>
          <a:bodyPr/>
          <a:lstStyle/>
          <a:p>
            <a:r>
              <a:rPr lang="en-GB" b="1" noProof="0" dirty="0">
                <a:latin typeface="Times New Roman" panose="02020603050405020304" pitchFamily="18" charset="0"/>
                <a:cs typeface="Times New Roman" panose="02020603050405020304" pitchFamily="18" charset="0"/>
              </a:rPr>
              <a:t>Reflection</a:t>
            </a:r>
          </a:p>
        </p:txBody>
      </p:sp>
      <p:sp>
        <p:nvSpPr>
          <p:cNvPr id="3" name="Segnaposto contenuto 2">
            <a:extLst>
              <a:ext uri="{FF2B5EF4-FFF2-40B4-BE49-F238E27FC236}">
                <a16:creationId xmlns:a16="http://schemas.microsoft.com/office/drawing/2014/main" id="{F7B1EA2B-A1B9-EF4D-D6D0-25C71AF9D234}"/>
              </a:ext>
            </a:extLst>
          </p:cNvPr>
          <p:cNvSpPr>
            <a:spLocks noGrp="1"/>
          </p:cNvSpPr>
          <p:nvPr>
            <p:ph idx="1"/>
          </p:nvPr>
        </p:nvSpPr>
        <p:spPr/>
        <p:txBody>
          <a:bodyPr>
            <a:normAutofit/>
          </a:bodyPr>
          <a:lstStyle/>
          <a:p>
            <a:endParaRPr lang="en-GB" noProof="0" dirty="0"/>
          </a:p>
          <a:p>
            <a:r>
              <a:rPr lang="en-GB" noProof="0" dirty="0">
                <a:latin typeface="Times New Roman" panose="02020603050405020304" pitchFamily="18" charset="0"/>
                <a:cs typeface="Times New Roman" panose="02020603050405020304" pitchFamily="18" charset="0"/>
              </a:rPr>
              <a:t>Each session concluded with two </a:t>
            </a:r>
            <a:r>
              <a:rPr lang="en-GB" b="1" noProof="0" dirty="0">
                <a:latin typeface="Times New Roman" panose="02020603050405020304" pitchFamily="18" charset="0"/>
                <a:cs typeface="Times New Roman" panose="02020603050405020304" pitchFamily="18" charset="0"/>
              </a:rPr>
              <a:t>reflective observation sheets</a:t>
            </a:r>
            <a:r>
              <a:rPr lang="en-GB" noProof="0" dirty="0">
                <a:latin typeface="Times New Roman" panose="02020603050405020304" pitchFamily="18" charset="0"/>
                <a:cs typeface="Times New Roman" panose="02020603050405020304" pitchFamily="18" charset="0"/>
              </a:rPr>
              <a:t>:</a:t>
            </a:r>
          </a:p>
          <a:p>
            <a:pPr lvl="1"/>
            <a:r>
              <a:rPr lang="en-GB" noProof="0" dirty="0">
                <a:latin typeface="Times New Roman" panose="02020603050405020304" pitchFamily="18" charset="0"/>
                <a:cs typeface="Times New Roman" panose="02020603050405020304" pitchFamily="18" charset="0"/>
              </a:rPr>
              <a:t>One completed by students</a:t>
            </a:r>
          </a:p>
          <a:p>
            <a:pPr lvl="1"/>
            <a:r>
              <a:rPr lang="en-GB" noProof="0" dirty="0">
                <a:latin typeface="Times New Roman" panose="02020603050405020304" pitchFamily="18" charset="0"/>
                <a:cs typeface="Times New Roman" panose="02020603050405020304" pitchFamily="18" charset="0"/>
              </a:rPr>
              <a:t>One completed by instructors</a:t>
            </a:r>
          </a:p>
          <a:p>
            <a:r>
              <a:rPr lang="en-GB" noProof="0" dirty="0">
                <a:latin typeface="Times New Roman" panose="02020603050405020304" pitchFamily="18" charset="0"/>
                <a:cs typeface="Times New Roman" panose="02020603050405020304" pitchFamily="18" charset="0"/>
              </a:rPr>
              <a:t>Reflection focused on:</a:t>
            </a:r>
          </a:p>
          <a:p>
            <a:pPr lvl="1"/>
            <a:r>
              <a:rPr lang="en-GB" b="1" noProof="0" dirty="0">
                <a:latin typeface="Times New Roman" panose="02020603050405020304" pitchFamily="18" charset="0"/>
                <a:cs typeface="Times New Roman" panose="02020603050405020304" pitchFamily="18" charset="0"/>
              </a:rPr>
              <a:t>Human–AI </a:t>
            </a:r>
            <a:r>
              <a:rPr lang="en-GB" noProof="0" dirty="0">
                <a:latin typeface="Times New Roman" panose="02020603050405020304" pitchFamily="18" charset="0"/>
                <a:cs typeface="Times New Roman" panose="02020603050405020304" pitchFamily="18" charset="0"/>
              </a:rPr>
              <a:t>interaction</a:t>
            </a:r>
          </a:p>
          <a:p>
            <a:pPr lvl="1"/>
            <a:r>
              <a:rPr lang="en-GB" b="1" noProof="0" dirty="0">
                <a:latin typeface="Times New Roman" panose="02020603050405020304" pitchFamily="18" charset="0"/>
                <a:cs typeface="Times New Roman" panose="02020603050405020304" pitchFamily="18" charset="0"/>
              </a:rPr>
              <a:t>Quality</a:t>
            </a:r>
            <a:r>
              <a:rPr lang="en-GB" noProof="0" dirty="0">
                <a:latin typeface="Times New Roman" panose="02020603050405020304" pitchFamily="18" charset="0"/>
                <a:cs typeface="Times New Roman" panose="02020603050405020304" pitchFamily="18" charset="0"/>
              </a:rPr>
              <a:t> of learning outcomes</a:t>
            </a:r>
          </a:p>
          <a:p>
            <a:pPr lvl="1"/>
            <a:r>
              <a:rPr lang="en-GB" noProof="0" dirty="0">
                <a:latin typeface="Times New Roman" panose="02020603050405020304" pitchFamily="18" charset="0"/>
                <a:cs typeface="Times New Roman" panose="02020603050405020304" pitchFamily="18" charset="0"/>
              </a:rPr>
              <a:t>Overall </a:t>
            </a:r>
            <a:r>
              <a:rPr lang="en-GB" b="1" noProof="0" dirty="0">
                <a:latin typeface="Times New Roman" panose="02020603050405020304" pitchFamily="18" charset="0"/>
                <a:cs typeface="Times New Roman" panose="02020603050405020304" pitchFamily="18" charset="0"/>
              </a:rPr>
              <a:t>satisfaction</a:t>
            </a:r>
            <a:r>
              <a:rPr lang="en-GB" noProof="0" dirty="0">
                <a:latin typeface="Times New Roman" panose="02020603050405020304" pitchFamily="18" charset="0"/>
                <a:cs typeface="Times New Roman" panose="02020603050405020304" pitchFamily="18" charset="0"/>
              </a:rPr>
              <a:t> with the instructional experience</a:t>
            </a:r>
          </a:p>
          <a:p>
            <a:endParaRPr lang="en-GB" noProof="0" dirty="0"/>
          </a:p>
        </p:txBody>
      </p:sp>
    </p:spTree>
    <p:extLst>
      <p:ext uri="{BB962C8B-B14F-4D97-AF65-F5344CB8AC3E}">
        <p14:creationId xmlns:p14="http://schemas.microsoft.com/office/powerpoint/2010/main" val="24193486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55AF7A1-7E84-930D-1AC7-EC75B273185E}"/>
              </a:ext>
            </a:extLst>
          </p:cNvPr>
          <p:cNvSpPr>
            <a:spLocks noGrp="1"/>
          </p:cNvSpPr>
          <p:nvPr>
            <p:ph type="title"/>
          </p:nvPr>
        </p:nvSpPr>
        <p:spPr>
          <a:xfrm>
            <a:off x="628650" y="1164117"/>
            <a:ext cx="7886700" cy="1325563"/>
          </a:xfrm>
        </p:spPr>
        <p:txBody>
          <a:bodyPr/>
          <a:lstStyle/>
          <a:p>
            <a:pPr algn="ctr"/>
            <a:r>
              <a:rPr lang="en-GB" sz="4000" noProof="0" dirty="0">
                <a:latin typeface="Times New Roman" panose="02020603050405020304" pitchFamily="18" charset="0"/>
                <a:ea typeface="Calibri"/>
                <a:cs typeface="Times New Roman" panose="02020603050405020304" pitchFamily="18" charset="0"/>
              </a:rPr>
              <a:t>Assignment 1: </a:t>
            </a:r>
            <a:br>
              <a:rPr lang="en-GB" sz="4000" noProof="0" dirty="0">
                <a:latin typeface="Times New Roman" panose="02020603050405020304" pitchFamily="18" charset="0"/>
                <a:ea typeface="Calibri"/>
                <a:cs typeface="Times New Roman" panose="02020603050405020304" pitchFamily="18" charset="0"/>
              </a:rPr>
            </a:br>
            <a:r>
              <a:rPr lang="en-GB" sz="4000" noProof="0" dirty="0">
                <a:latin typeface="Times New Roman" panose="02020603050405020304" pitchFamily="18" charset="0"/>
                <a:ea typeface="Calibri"/>
                <a:cs typeface="Times New Roman" panose="02020603050405020304" pitchFamily="18" charset="0"/>
              </a:rPr>
              <a:t>Writing Professional Competences</a:t>
            </a:r>
            <a:endParaRPr lang="en-GB" noProof="0" dirty="0">
              <a:latin typeface="Times New Roman" panose="02020603050405020304" pitchFamily="18" charset="0"/>
              <a:ea typeface="Calibri Light" panose="020F0302020204030204"/>
              <a:cs typeface="Times New Roman" panose="02020603050405020304" pitchFamily="18" charset="0"/>
            </a:endParaRPr>
          </a:p>
        </p:txBody>
      </p:sp>
      <p:sp>
        <p:nvSpPr>
          <p:cNvPr id="3" name="Segnaposto contenuto 2">
            <a:extLst>
              <a:ext uri="{FF2B5EF4-FFF2-40B4-BE49-F238E27FC236}">
                <a16:creationId xmlns:a16="http://schemas.microsoft.com/office/drawing/2014/main" id="{B2ADB56C-4DB2-0DD7-973D-A86421633377}"/>
              </a:ext>
            </a:extLst>
          </p:cNvPr>
          <p:cNvSpPr>
            <a:spLocks noGrp="1"/>
          </p:cNvSpPr>
          <p:nvPr>
            <p:ph idx="1"/>
          </p:nvPr>
        </p:nvSpPr>
        <p:spPr>
          <a:xfrm>
            <a:off x="628650" y="2504515"/>
            <a:ext cx="7886700" cy="3953435"/>
          </a:xfrm>
        </p:spPr>
        <p:txBody>
          <a:bodyPr vert="horz" lIns="91440" tIns="45720" rIns="91440" bIns="45720" rtlCol="0" anchor="t">
            <a:normAutofit/>
          </a:bodyPr>
          <a:lstStyle/>
          <a:p>
            <a:pPr>
              <a:buNone/>
            </a:pPr>
            <a:r>
              <a:rPr lang="en-GB" sz="2700" noProof="0" dirty="0">
                <a:latin typeface="Times New Roman" panose="02020603050405020304" pitchFamily="18" charset="0"/>
                <a:ea typeface="Calibri"/>
                <a:cs typeface="Times New Roman" panose="02020603050405020304" pitchFamily="18" charset="0"/>
              </a:rPr>
              <a:t>Task: Write an email to Anne Gunnarson including:</a:t>
            </a:r>
            <a:endParaRPr lang="en-GB" noProof="0" dirty="0">
              <a:latin typeface="Times New Roman" panose="02020603050405020304" pitchFamily="18" charset="0"/>
              <a:cs typeface="Times New Roman" panose="02020603050405020304" pitchFamily="18" charset="0"/>
            </a:endParaRPr>
          </a:p>
          <a:p>
            <a:pPr>
              <a:buFont typeface="Calibri" panose="020B0604020202020204" pitchFamily="34" charset="0"/>
              <a:buChar char="-"/>
            </a:pPr>
            <a:r>
              <a:rPr lang="en-GB" sz="2700" noProof="0" dirty="0">
                <a:latin typeface="Times New Roman" panose="02020603050405020304" pitchFamily="18" charset="0"/>
                <a:ea typeface="Calibri"/>
                <a:cs typeface="Times New Roman" panose="02020603050405020304" pitchFamily="18" charset="0"/>
              </a:rPr>
              <a:t> How you heard of the company</a:t>
            </a:r>
            <a:endParaRPr lang="en-GB" noProof="0" dirty="0">
              <a:latin typeface="Times New Roman" panose="02020603050405020304" pitchFamily="18" charset="0"/>
              <a:ea typeface="Calibri" panose="020F0502020204030204"/>
              <a:cs typeface="Times New Roman" panose="02020603050405020304" pitchFamily="18" charset="0"/>
            </a:endParaRPr>
          </a:p>
          <a:p>
            <a:pPr>
              <a:buFont typeface="Calibri" panose="020B0604020202020204" pitchFamily="34" charset="0"/>
              <a:buChar char="-"/>
            </a:pPr>
            <a:r>
              <a:rPr lang="en-GB" sz="2700" noProof="0" dirty="0">
                <a:latin typeface="Times New Roman" panose="02020603050405020304" pitchFamily="18" charset="0"/>
                <a:ea typeface="Calibri"/>
                <a:cs typeface="Times New Roman" panose="02020603050405020304" pitchFamily="18" charset="0"/>
              </a:rPr>
              <a:t>Why you are contacting them</a:t>
            </a:r>
            <a:endParaRPr lang="en-GB" noProof="0" dirty="0">
              <a:latin typeface="Times New Roman" panose="02020603050405020304" pitchFamily="18" charset="0"/>
              <a:ea typeface="Calibri" panose="020F0502020204030204"/>
              <a:cs typeface="Times New Roman" panose="02020603050405020304" pitchFamily="18" charset="0"/>
            </a:endParaRPr>
          </a:p>
          <a:p>
            <a:pPr>
              <a:buNone/>
            </a:pPr>
            <a:r>
              <a:rPr lang="en-GB" sz="2700" noProof="0" dirty="0">
                <a:latin typeface="Times New Roman" panose="02020603050405020304" pitchFamily="18" charset="0"/>
                <a:ea typeface="Calibri"/>
                <a:cs typeface="Times New Roman" panose="02020603050405020304" pitchFamily="18" charset="0"/>
              </a:rPr>
              <a:t>- Some details about your company</a:t>
            </a:r>
            <a:endParaRPr lang="en-GB" noProof="0" dirty="0">
              <a:latin typeface="Times New Roman" panose="02020603050405020304" pitchFamily="18" charset="0"/>
              <a:cs typeface="Times New Roman" panose="02020603050405020304" pitchFamily="18" charset="0"/>
            </a:endParaRPr>
          </a:p>
          <a:p>
            <a:pPr>
              <a:buNone/>
            </a:pPr>
            <a:r>
              <a:rPr lang="en-GB" sz="2700" noProof="0" dirty="0">
                <a:latin typeface="Times New Roman" panose="02020603050405020304" pitchFamily="18" charset="0"/>
                <a:ea typeface="Calibri"/>
                <a:cs typeface="Times New Roman" panose="02020603050405020304" pitchFamily="18" charset="0"/>
              </a:rPr>
              <a:t>- A request for their current brochure</a:t>
            </a:r>
            <a:endParaRPr lang="en-GB" noProof="0" dirty="0">
              <a:latin typeface="Times New Roman" panose="02020603050405020304" pitchFamily="18" charset="0"/>
              <a:cs typeface="Times New Roman" panose="02020603050405020304" pitchFamily="18" charset="0"/>
            </a:endParaRPr>
          </a:p>
          <a:p>
            <a:pPr>
              <a:buNone/>
            </a:pPr>
            <a:r>
              <a:rPr lang="en-GB" sz="2700" noProof="0" dirty="0">
                <a:latin typeface="Times New Roman" panose="02020603050405020304" pitchFamily="18" charset="0"/>
                <a:ea typeface="Calibri"/>
                <a:cs typeface="Times New Roman" panose="02020603050405020304" pitchFamily="18" charset="0"/>
              </a:rPr>
              <a:t>• AI Component: Ask </a:t>
            </a:r>
            <a:r>
              <a:rPr lang="en-GB" sz="2700" b="1" noProof="0" dirty="0">
                <a:latin typeface="Times New Roman" panose="02020603050405020304" pitchFamily="18" charset="0"/>
                <a:ea typeface="Calibri"/>
                <a:cs typeface="Times New Roman" panose="02020603050405020304" pitchFamily="18" charset="0"/>
              </a:rPr>
              <a:t>Copilot</a:t>
            </a:r>
            <a:r>
              <a:rPr lang="en-GB" sz="2700" noProof="0" dirty="0">
                <a:latin typeface="Times New Roman" panose="02020603050405020304" pitchFamily="18" charset="0"/>
                <a:ea typeface="Calibri"/>
                <a:cs typeface="Times New Roman" panose="02020603050405020304" pitchFamily="18" charset="0"/>
              </a:rPr>
              <a:t> to correct your email.</a:t>
            </a:r>
            <a:endParaRPr lang="en-GB" noProof="0" dirty="0">
              <a:latin typeface="Times New Roman" panose="02020603050405020304" pitchFamily="18" charset="0"/>
              <a:ea typeface="Calibri" panose="020F0502020204030204"/>
              <a:cs typeface="Times New Roman" panose="02020603050405020304" pitchFamily="18" charset="0"/>
            </a:endParaRPr>
          </a:p>
          <a:p>
            <a:pPr>
              <a:buNone/>
            </a:pPr>
            <a:r>
              <a:rPr lang="en-GB" sz="2700" noProof="0" dirty="0">
                <a:latin typeface="Times New Roman" panose="02020603050405020304" pitchFamily="18" charset="0"/>
                <a:ea typeface="Calibri"/>
                <a:cs typeface="Times New Roman" panose="02020603050405020304" pitchFamily="18" charset="0"/>
              </a:rPr>
              <a:t>• Reflect on mistakes, AI feedback, and key writing considerations.</a:t>
            </a:r>
            <a:endParaRPr lang="en-GB" noProof="0" dirty="0">
              <a:latin typeface="Times New Roman" panose="02020603050405020304" pitchFamily="18" charset="0"/>
              <a:cs typeface="Times New Roman" panose="02020603050405020304" pitchFamily="18" charset="0"/>
            </a:endParaRPr>
          </a:p>
          <a:p>
            <a:pPr marL="0" indent="0">
              <a:buNone/>
            </a:pPr>
            <a:endParaRPr lang="en-GB" noProof="0" dirty="0">
              <a:ea typeface="Calibri"/>
              <a:cs typeface="Calibri"/>
            </a:endParaRPr>
          </a:p>
        </p:txBody>
      </p:sp>
    </p:spTree>
    <p:extLst>
      <p:ext uri="{BB962C8B-B14F-4D97-AF65-F5344CB8AC3E}">
        <p14:creationId xmlns:p14="http://schemas.microsoft.com/office/powerpoint/2010/main" val="7001837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0CB33CA-C790-B321-5FC3-DDD03B97B308}"/>
              </a:ext>
            </a:extLst>
          </p:cNvPr>
          <p:cNvSpPr>
            <a:spLocks noGrp="1"/>
          </p:cNvSpPr>
          <p:nvPr>
            <p:ph type="title"/>
          </p:nvPr>
        </p:nvSpPr>
        <p:spPr>
          <a:xfrm>
            <a:off x="628650" y="1263990"/>
            <a:ext cx="7886700" cy="1325563"/>
          </a:xfrm>
        </p:spPr>
        <p:txBody>
          <a:bodyPr>
            <a:normAutofit/>
          </a:bodyPr>
          <a:lstStyle/>
          <a:p>
            <a:pPr algn="ctr"/>
            <a:r>
              <a:rPr lang="en-GB" sz="4000" noProof="0" dirty="0">
                <a:latin typeface="Times New Roman" panose="02020603050405020304" pitchFamily="18" charset="0"/>
                <a:ea typeface="Calibri"/>
                <a:cs typeface="Times New Roman" panose="02020603050405020304" pitchFamily="18" charset="0"/>
              </a:rPr>
              <a:t>Assignment 2: Working with AI on Udine’s Brand Identity</a:t>
            </a:r>
            <a:endParaRPr lang="en-GB" noProof="0" dirty="0">
              <a:latin typeface="Times New Roman" panose="02020603050405020304" pitchFamily="18" charset="0"/>
              <a:ea typeface="Calibri Light" panose="020F0302020204030204"/>
              <a:cs typeface="Times New Roman" panose="02020603050405020304" pitchFamily="18" charset="0"/>
            </a:endParaRPr>
          </a:p>
        </p:txBody>
      </p:sp>
      <p:sp>
        <p:nvSpPr>
          <p:cNvPr id="3" name="Segnaposto contenuto 2">
            <a:extLst>
              <a:ext uri="{FF2B5EF4-FFF2-40B4-BE49-F238E27FC236}">
                <a16:creationId xmlns:a16="http://schemas.microsoft.com/office/drawing/2014/main" id="{10648DA7-453A-404A-12C8-6127A4AEA1B5}"/>
              </a:ext>
            </a:extLst>
          </p:cNvPr>
          <p:cNvSpPr>
            <a:spLocks noGrp="1"/>
          </p:cNvSpPr>
          <p:nvPr>
            <p:ph idx="1"/>
          </p:nvPr>
        </p:nvSpPr>
        <p:spPr>
          <a:xfrm>
            <a:off x="628650" y="2946431"/>
            <a:ext cx="7886700" cy="4351338"/>
          </a:xfrm>
        </p:spPr>
        <p:txBody>
          <a:bodyPr vert="horz" lIns="91440" tIns="45720" rIns="91440" bIns="45720" rtlCol="0" anchor="t">
            <a:normAutofit/>
          </a:bodyPr>
          <a:lstStyle/>
          <a:p>
            <a:pPr>
              <a:buNone/>
            </a:pPr>
            <a:r>
              <a:rPr lang="en-GB" sz="3200" noProof="0" dirty="0">
                <a:latin typeface="Times New Roman" panose="02020603050405020304" pitchFamily="18" charset="0"/>
                <a:ea typeface="Calibri" panose="020F0502020204030204"/>
                <a:cs typeface="Times New Roman" panose="02020603050405020304" pitchFamily="18" charset="0"/>
              </a:rPr>
              <a:t>Task: Use </a:t>
            </a:r>
            <a:r>
              <a:rPr lang="en-GB" sz="3200" b="1" noProof="0" dirty="0">
                <a:latin typeface="Times New Roman" panose="02020603050405020304" pitchFamily="18" charset="0"/>
                <a:ea typeface="Calibri" panose="020F0502020204030204"/>
                <a:cs typeface="Times New Roman" panose="02020603050405020304" pitchFamily="18" charset="0"/>
              </a:rPr>
              <a:t>Copilot</a:t>
            </a:r>
            <a:r>
              <a:rPr lang="en-GB" sz="3200" noProof="0" dirty="0">
                <a:latin typeface="Times New Roman" panose="02020603050405020304" pitchFamily="18" charset="0"/>
                <a:ea typeface="Calibri" panose="020F0502020204030204"/>
                <a:cs typeface="Times New Roman" panose="02020603050405020304" pitchFamily="18" charset="0"/>
              </a:rPr>
              <a:t> to brainstorm ideas about Udine’s brand identity.</a:t>
            </a:r>
            <a:endParaRPr lang="en-GB" noProof="0" dirty="0">
              <a:latin typeface="Times New Roman" panose="02020603050405020304" pitchFamily="18" charset="0"/>
              <a:cs typeface="Times New Roman" panose="02020603050405020304" pitchFamily="18" charset="0"/>
            </a:endParaRPr>
          </a:p>
          <a:p>
            <a:pPr>
              <a:buNone/>
            </a:pPr>
            <a:r>
              <a:rPr lang="en-GB" sz="3200" noProof="0" dirty="0">
                <a:latin typeface="Times New Roman" panose="02020603050405020304" pitchFamily="18" charset="0"/>
                <a:ea typeface="Calibri" panose="020F0502020204030204"/>
                <a:cs typeface="Times New Roman" panose="02020603050405020304" pitchFamily="18" charset="0"/>
              </a:rPr>
              <a:t>• Ask for tips, adjectives, values, and examples.</a:t>
            </a:r>
            <a:endParaRPr lang="en-GB" noProof="0" dirty="0">
              <a:latin typeface="Times New Roman" panose="02020603050405020304" pitchFamily="18" charset="0"/>
              <a:cs typeface="Times New Roman" panose="02020603050405020304" pitchFamily="18" charset="0"/>
            </a:endParaRPr>
          </a:p>
          <a:p>
            <a:pPr>
              <a:buNone/>
            </a:pPr>
            <a:r>
              <a:rPr lang="en-GB" sz="3200" noProof="0" dirty="0">
                <a:latin typeface="Times New Roman" panose="02020603050405020304" pitchFamily="18" charset="0"/>
                <a:ea typeface="Calibri" panose="020F0502020204030204"/>
                <a:cs typeface="Times New Roman" panose="02020603050405020304" pitchFamily="18" charset="0"/>
              </a:rPr>
              <a:t>• Write a 300-word report in your own words.</a:t>
            </a:r>
            <a:endParaRPr lang="en-GB" noProof="0" dirty="0">
              <a:latin typeface="Times New Roman" panose="02020603050405020304" pitchFamily="18" charset="0"/>
              <a:cs typeface="Times New Roman" panose="02020603050405020304" pitchFamily="18" charset="0"/>
            </a:endParaRPr>
          </a:p>
          <a:p>
            <a:pPr>
              <a:buNone/>
            </a:pPr>
            <a:r>
              <a:rPr lang="en-GB" sz="3200" noProof="0" dirty="0">
                <a:latin typeface="Times New Roman" panose="02020603050405020304" pitchFamily="18" charset="0"/>
                <a:ea typeface="Calibri" panose="020F0502020204030204"/>
                <a:cs typeface="Times New Roman" panose="02020603050405020304" pitchFamily="18" charset="0"/>
              </a:rPr>
              <a:t>• You may ask Copilot to check grammar or phrasing — but the ideas must be yours.</a:t>
            </a:r>
            <a:endParaRPr lang="en-GB" noProof="0" dirty="0">
              <a:latin typeface="Times New Roman" panose="02020603050405020304" pitchFamily="18" charset="0"/>
              <a:cs typeface="Times New Roman" panose="02020603050405020304" pitchFamily="18" charset="0"/>
            </a:endParaRPr>
          </a:p>
          <a:p>
            <a:pPr marL="0" indent="0">
              <a:buNone/>
            </a:pPr>
            <a:endParaRPr lang="en-GB" noProof="0" dirty="0">
              <a:ea typeface="Calibri" panose="020F0502020204030204"/>
              <a:cs typeface="Calibri" panose="020F0502020204030204"/>
            </a:endParaRPr>
          </a:p>
        </p:txBody>
      </p:sp>
    </p:spTree>
    <p:extLst>
      <p:ext uri="{BB962C8B-B14F-4D97-AF65-F5344CB8AC3E}">
        <p14:creationId xmlns:p14="http://schemas.microsoft.com/office/powerpoint/2010/main" val="22918874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8A61147-DF08-AAD6-DA70-1BBD26692DD6}"/>
              </a:ext>
            </a:extLst>
          </p:cNvPr>
          <p:cNvSpPr>
            <a:spLocks noGrp="1"/>
          </p:cNvSpPr>
          <p:nvPr>
            <p:ph type="title"/>
          </p:nvPr>
        </p:nvSpPr>
        <p:spPr>
          <a:xfrm>
            <a:off x="628650" y="964369"/>
            <a:ext cx="7886700" cy="1325563"/>
          </a:xfrm>
        </p:spPr>
        <p:txBody>
          <a:bodyPr/>
          <a:lstStyle/>
          <a:p>
            <a:r>
              <a:rPr lang="en-GB" noProof="0" dirty="0">
                <a:latin typeface="Times New Roman" panose="02020603050405020304" pitchFamily="18" charset="0"/>
                <a:ea typeface="Calibri"/>
                <a:cs typeface="Times New Roman" panose="02020603050405020304" pitchFamily="18" charset="0"/>
              </a:rPr>
              <a:t>Assignment 3: Tourism Leaflet</a:t>
            </a:r>
            <a:endParaRPr lang="en-GB" noProof="0" dirty="0">
              <a:latin typeface="Times New Roman" panose="02020603050405020304" pitchFamily="18" charset="0"/>
              <a:cs typeface="Times New Roman" panose="02020603050405020304" pitchFamily="18" charset="0"/>
            </a:endParaRPr>
          </a:p>
        </p:txBody>
      </p:sp>
      <p:sp>
        <p:nvSpPr>
          <p:cNvPr id="3" name="Segnaposto contenuto 2">
            <a:extLst>
              <a:ext uri="{FF2B5EF4-FFF2-40B4-BE49-F238E27FC236}">
                <a16:creationId xmlns:a16="http://schemas.microsoft.com/office/drawing/2014/main" id="{FCA77B2A-983A-AF76-5321-222C8AE6B244}"/>
              </a:ext>
            </a:extLst>
          </p:cNvPr>
          <p:cNvSpPr>
            <a:spLocks noGrp="1"/>
          </p:cNvSpPr>
          <p:nvPr>
            <p:ph idx="1"/>
          </p:nvPr>
        </p:nvSpPr>
        <p:spPr>
          <a:xfrm>
            <a:off x="628650" y="2280606"/>
            <a:ext cx="7886700" cy="4351338"/>
          </a:xfrm>
        </p:spPr>
        <p:txBody>
          <a:bodyPr vert="horz" lIns="91440" tIns="45720" rIns="91440" bIns="45720" rtlCol="0" anchor="t">
            <a:normAutofit/>
          </a:bodyPr>
          <a:lstStyle/>
          <a:p>
            <a:pPr>
              <a:buNone/>
            </a:pPr>
            <a:r>
              <a:rPr lang="en-GB" sz="3200" noProof="0" dirty="0">
                <a:latin typeface="Times New Roman" panose="02020603050405020304" pitchFamily="18" charset="0"/>
                <a:ea typeface="Calibri"/>
                <a:cs typeface="Times New Roman" panose="02020603050405020304" pitchFamily="18" charset="0"/>
              </a:rPr>
              <a:t>Task: Write a short leaflet promoting a destination for international tourists.</a:t>
            </a:r>
            <a:endParaRPr lang="en-GB" noProof="0" dirty="0">
              <a:latin typeface="Times New Roman" panose="02020603050405020304" pitchFamily="18" charset="0"/>
              <a:cs typeface="Times New Roman" panose="02020603050405020304" pitchFamily="18" charset="0"/>
            </a:endParaRPr>
          </a:p>
          <a:p>
            <a:pPr>
              <a:buNone/>
            </a:pPr>
            <a:r>
              <a:rPr lang="en-GB" sz="3200" noProof="0" dirty="0">
                <a:latin typeface="Times New Roman" panose="02020603050405020304" pitchFamily="18" charset="0"/>
                <a:cs typeface="Times New Roman" panose="02020603050405020304" pitchFamily="18" charset="0"/>
              </a:rPr>
              <a:t>•</a:t>
            </a:r>
            <a:r>
              <a:rPr lang="en-GB" sz="3200" noProof="0" dirty="0">
                <a:latin typeface="Times New Roman" panose="02020603050405020304" pitchFamily="18" charset="0"/>
                <a:ea typeface="Calibri"/>
                <a:cs typeface="Times New Roman" panose="02020603050405020304" pitchFamily="18" charset="0"/>
              </a:rPr>
              <a:t> Use </a:t>
            </a:r>
            <a:r>
              <a:rPr lang="en-GB" sz="3200" b="1" noProof="0" dirty="0">
                <a:latin typeface="Times New Roman" panose="02020603050405020304" pitchFamily="18" charset="0"/>
                <a:ea typeface="Calibri"/>
                <a:cs typeface="Times New Roman" panose="02020603050405020304" pitchFamily="18" charset="0"/>
              </a:rPr>
              <a:t>ChatGPT</a:t>
            </a:r>
            <a:r>
              <a:rPr lang="en-GB" sz="3200" noProof="0" dirty="0">
                <a:latin typeface="Times New Roman" panose="02020603050405020304" pitchFamily="18" charset="0"/>
                <a:ea typeface="Calibri"/>
                <a:cs typeface="Times New Roman" panose="02020603050405020304" pitchFamily="18" charset="0"/>
              </a:rPr>
              <a:t> to improve or correct your slogan, or generate three catchy slogan ideas.</a:t>
            </a:r>
            <a:endParaRPr lang="en-GB" noProof="0" dirty="0">
              <a:latin typeface="Times New Roman" panose="02020603050405020304" pitchFamily="18" charset="0"/>
              <a:cs typeface="Times New Roman" panose="02020603050405020304" pitchFamily="18" charset="0"/>
            </a:endParaRPr>
          </a:p>
          <a:p>
            <a:pPr>
              <a:buNone/>
            </a:pPr>
            <a:r>
              <a:rPr lang="en-GB" sz="3200" noProof="0" dirty="0">
                <a:latin typeface="Times New Roman" panose="02020603050405020304" pitchFamily="18" charset="0"/>
                <a:cs typeface="Times New Roman" panose="02020603050405020304" pitchFamily="18" charset="0"/>
              </a:rPr>
              <a:t>•</a:t>
            </a:r>
            <a:r>
              <a:rPr lang="en-GB" sz="3200" noProof="0" dirty="0">
                <a:latin typeface="Times New Roman" panose="02020603050405020304" pitchFamily="18" charset="0"/>
                <a:ea typeface="Calibri"/>
                <a:cs typeface="Times New Roman" panose="02020603050405020304" pitchFamily="18" charset="0"/>
              </a:rPr>
              <a:t> Adapt one slogan to your leaflet and ensure facts and style fit your purpose.</a:t>
            </a:r>
            <a:endParaRPr lang="en-GB" noProof="0" dirty="0">
              <a:latin typeface="Times New Roman" panose="02020603050405020304" pitchFamily="18" charset="0"/>
              <a:cs typeface="Times New Roman" panose="02020603050405020304" pitchFamily="18" charset="0"/>
            </a:endParaRPr>
          </a:p>
          <a:p>
            <a:pPr>
              <a:buNone/>
            </a:pPr>
            <a:r>
              <a:rPr lang="en-GB" sz="3200" noProof="0" dirty="0">
                <a:latin typeface="Times New Roman" panose="02020603050405020304" pitchFamily="18" charset="0"/>
                <a:cs typeface="Times New Roman" panose="02020603050405020304" pitchFamily="18" charset="0"/>
              </a:rPr>
              <a:t>•</a:t>
            </a:r>
            <a:r>
              <a:rPr lang="en-GB" sz="3200" noProof="0" dirty="0">
                <a:latin typeface="Times New Roman" panose="02020603050405020304" pitchFamily="18" charset="0"/>
                <a:ea typeface="Calibri"/>
                <a:cs typeface="Times New Roman" panose="02020603050405020304" pitchFamily="18" charset="0"/>
              </a:rPr>
              <a:t> Ask ChatGPT to make your text more persuasive or natural — but verify accuracy.</a:t>
            </a:r>
            <a:endParaRPr lang="en-GB" noProof="0" dirty="0">
              <a:latin typeface="Times New Roman" panose="02020603050405020304" pitchFamily="18" charset="0"/>
              <a:cs typeface="Times New Roman" panose="02020603050405020304" pitchFamily="18" charset="0"/>
            </a:endParaRPr>
          </a:p>
          <a:p>
            <a:pPr marL="0" indent="0">
              <a:buNone/>
            </a:pPr>
            <a:endParaRPr lang="en-GB" noProof="0" dirty="0">
              <a:ea typeface="Calibri"/>
              <a:cs typeface="Calibri"/>
            </a:endParaRPr>
          </a:p>
        </p:txBody>
      </p:sp>
    </p:spTree>
    <p:extLst>
      <p:ext uri="{BB962C8B-B14F-4D97-AF65-F5344CB8AC3E}">
        <p14:creationId xmlns:p14="http://schemas.microsoft.com/office/powerpoint/2010/main" val="19197478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1B9D373-A4E2-5BA2-4E4B-896019094796}"/>
              </a:ext>
            </a:extLst>
          </p:cNvPr>
          <p:cNvSpPr>
            <a:spLocks noGrp="1"/>
          </p:cNvSpPr>
          <p:nvPr>
            <p:ph type="title"/>
          </p:nvPr>
        </p:nvSpPr>
        <p:spPr>
          <a:xfrm>
            <a:off x="628650" y="942175"/>
            <a:ext cx="7886700" cy="1325563"/>
          </a:xfrm>
        </p:spPr>
        <p:txBody>
          <a:bodyPr>
            <a:normAutofit/>
          </a:bodyPr>
          <a:lstStyle/>
          <a:p>
            <a:pPr algn="ctr"/>
            <a:r>
              <a:rPr lang="en-GB" sz="4000" noProof="0" dirty="0">
                <a:latin typeface="Times New Roman" panose="02020603050405020304" pitchFamily="18" charset="0"/>
                <a:ea typeface="Calibri"/>
                <a:cs typeface="Times New Roman" panose="02020603050405020304" pitchFamily="18" charset="0"/>
              </a:rPr>
              <a:t>Assignment 4: </a:t>
            </a:r>
            <a:br>
              <a:rPr lang="en-GB" sz="4000" noProof="0" dirty="0">
                <a:latin typeface="Times New Roman" panose="02020603050405020304" pitchFamily="18" charset="0"/>
                <a:ea typeface="Calibri"/>
                <a:cs typeface="Times New Roman" panose="02020603050405020304" pitchFamily="18" charset="0"/>
              </a:rPr>
            </a:br>
            <a:r>
              <a:rPr lang="en-GB" sz="4000" noProof="0" dirty="0">
                <a:latin typeface="Times New Roman" panose="02020603050405020304" pitchFamily="18" charset="0"/>
                <a:ea typeface="Calibri"/>
                <a:cs typeface="Times New Roman" panose="02020603050405020304" pitchFamily="18" charset="0"/>
              </a:rPr>
              <a:t>Modifiers in Tourism Texts</a:t>
            </a:r>
            <a:endParaRPr lang="en-GB" noProof="0" dirty="0">
              <a:latin typeface="Times New Roman" panose="02020603050405020304" pitchFamily="18" charset="0"/>
              <a:ea typeface="Calibri Light" panose="020F0302020204030204"/>
              <a:cs typeface="Times New Roman" panose="02020603050405020304" pitchFamily="18" charset="0"/>
            </a:endParaRPr>
          </a:p>
        </p:txBody>
      </p:sp>
      <p:sp>
        <p:nvSpPr>
          <p:cNvPr id="3" name="Segnaposto contenuto 2">
            <a:extLst>
              <a:ext uri="{FF2B5EF4-FFF2-40B4-BE49-F238E27FC236}">
                <a16:creationId xmlns:a16="http://schemas.microsoft.com/office/drawing/2014/main" id="{6B559793-1EDA-595D-565A-E1E17408BA01}"/>
              </a:ext>
            </a:extLst>
          </p:cNvPr>
          <p:cNvSpPr>
            <a:spLocks noGrp="1"/>
          </p:cNvSpPr>
          <p:nvPr>
            <p:ph idx="1"/>
          </p:nvPr>
        </p:nvSpPr>
        <p:spPr>
          <a:xfrm>
            <a:off x="628650" y="2502547"/>
            <a:ext cx="7886700" cy="4351338"/>
          </a:xfrm>
        </p:spPr>
        <p:txBody>
          <a:bodyPr vert="horz" lIns="91440" tIns="45720" rIns="91440" bIns="45720" rtlCol="0" anchor="t">
            <a:normAutofit/>
          </a:bodyPr>
          <a:lstStyle/>
          <a:p>
            <a:pPr>
              <a:buNone/>
            </a:pPr>
            <a:r>
              <a:rPr lang="en-GB" sz="3200" noProof="0" dirty="0">
                <a:latin typeface="Times New Roman" panose="02020603050405020304" pitchFamily="18" charset="0"/>
                <a:ea typeface="Calibri"/>
                <a:cs typeface="Times New Roman" panose="02020603050405020304" pitchFamily="18" charset="0"/>
              </a:rPr>
              <a:t>Focus: How modifiers (adjectives/adverbs) affect tone and meaning in tourism writing.</a:t>
            </a:r>
            <a:endParaRPr lang="en-GB" noProof="0" dirty="0">
              <a:latin typeface="Times New Roman" panose="02020603050405020304" pitchFamily="18" charset="0"/>
              <a:cs typeface="Times New Roman" panose="02020603050405020304" pitchFamily="18" charset="0"/>
            </a:endParaRPr>
          </a:p>
          <a:p>
            <a:pPr>
              <a:buNone/>
            </a:pPr>
            <a:r>
              <a:rPr lang="en-GB" sz="3200" noProof="0" dirty="0">
                <a:latin typeface="Times New Roman" panose="02020603050405020304" pitchFamily="18" charset="0"/>
                <a:ea typeface="Calibri"/>
                <a:cs typeface="Times New Roman" panose="02020603050405020304" pitchFamily="18" charset="0"/>
              </a:rPr>
              <a:t>Task: Write a paragraph about your destination using at least six modifiers.</a:t>
            </a:r>
            <a:endParaRPr lang="en-GB" noProof="0" dirty="0">
              <a:latin typeface="Times New Roman" panose="02020603050405020304" pitchFamily="18" charset="0"/>
              <a:cs typeface="Times New Roman" panose="02020603050405020304" pitchFamily="18" charset="0"/>
            </a:endParaRPr>
          </a:p>
          <a:p>
            <a:pPr>
              <a:buNone/>
            </a:pPr>
            <a:r>
              <a:rPr lang="en-GB" sz="3200" noProof="0" dirty="0">
                <a:latin typeface="Times New Roman" panose="02020603050405020304" pitchFamily="18" charset="0"/>
                <a:ea typeface="Calibri"/>
                <a:cs typeface="Times New Roman" panose="02020603050405020304" pitchFamily="18" charset="0"/>
              </a:rPr>
              <a:t>• Run your text through </a:t>
            </a:r>
            <a:r>
              <a:rPr lang="en-GB" sz="3200" b="1" noProof="0" dirty="0">
                <a:latin typeface="Times New Roman" panose="02020603050405020304" pitchFamily="18" charset="0"/>
                <a:ea typeface="Calibri"/>
                <a:cs typeface="Times New Roman" panose="02020603050405020304" pitchFamily="18" charset="0"/>
              </a:rPr>
              <a:t>Grammarly</a:t>
            </a:r>
            <a:r>
              <a:rPr lang="en-GB" sz="3200" noProof="0" dirty="0">
                <a:latin typeface="Times New Roman" panose="02020603050405020304" pitchFamily="18" charset="0"/>
                <a:ea typeface="Calibri"/>
                <a:cs typeface="Times New Roman" panose="02020603050405020304" pitchFamily="18" charset="0"/>
              </a:rPr>
              <a:t> and review AI feedback.</a:t>
            </a:r>
            <a:endParaRPr lang="en-GB" noProof="0" dirty="0">
              <a:latin typeface="Times New Roman" panose="02020603050405020304" pitchFamily="18" charset="0"/>
              <a:cs typeface="Times New Roman" panose="02020603050405020304" pitchFamily="18" charset="0"/>
            </a:endParaRPr>
          </a:p>
          <a:p>
            <a:pPr>
              <a:buNone/>
            </a:pPr>
            <a:r>
              <a:rPr lang="en-GB" sz="3200" noProof="0" dirty="0">
                <a:latin typeface="Times New Roman" panose="02020603050405020304" pitchFamily="18" charset="0"/>
                <a:ea typeface="Calibri"/>
                <a:cs typeface="Times New Roman" panose="02020603050405020304" pitchFamily="18" charset="0"/>
              </a:rPr>
              <a:t>• Reflect on tone, word strength, and repetition.</a:t>
            </a:r>
            <a:endParaRPr lang="en-GB" noProof="0" dirty="0">
              <a:latin typeface="Times New Roman" panose="02020603050405020304" pitchFamily="18" charset="0"/>
              <a:cs typeface="Times New Roman" panose="02020603050405020304" pitchFamily="18" charset="0"/>
            </a:endParaRPr>
          </a:p>
          <a:p>
            <a:pPr marL="0" indent="0">
              <a:buNone/>
            </a:pPr>
            <a:endParaRPr lang="en-GB" noProof="0" dirty="0">
              <a:ea typeface="Calibri"/>
              <a:cs typeface="Calibri"/>
            </a:endParaRPr>
          </a:p>
        </p:txBody>
      </p:sp>
    </p:spTree>
    <p:extLst>
      <p:ext uri="{BB962C8B-B14F-4D97-AF65-F5344CB8AC3E}">
        <p14:creationId xmlns:p14="http://schemas.microsoft.com/office/powerpoint/2010/main" val="7965783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82D5AED-88A6-B986-9C34-7FFA67B51AB6}"/>
              </a:ext>
            </a:extLst>
          </p:cNvPr>
          <p:cNvSpPr>
            <a:spLocks noGrp="1"/>
          </p:cNvSpPr>
          <p:nvPr>
            <p:ph type="title"/>
          </p:nvPr>
        </p:nvSpPr>
        <p:spPr>
          <a:xfrm>
            <a:off x="628650" y="1352767"/>
            <a:ext cx="7886700" cy="1325563"/>
          </a:xfrm>
        </p:spPr>
        <p:txBody>
          <a:bodyPr/>
          <a:lstStyle/>
          <a:p>
            <a:pPr algn="ctr"/>
            <a:r>
              <a:rPr lang="en-GB" sz="4000" noProof="0" dirty="0">
                <a:latin typeface="Times New Roman" panose="02020603050405020304" pitchFamily="18" charset="0"/>
                <a:ea typeface="Calibri"/>
                <a:cs typeface="Times New Roman" panose="02020603050405020304" pitchFamily="18" charset="0"/>
              </a:rPr>
              <a:t>Assignment 5: </a:t>
            </a:r>
            <a:br>
              <a:rPr lang="en-GB" sz="4000" noProof="0" dirty="0">
                <a:latin typeface="Times New Roman" panose="02020603050405020304" pitchFamily="18" charset="0"/>
                <a:ea typeface="Calibri"/>
                <a:cs typeface="Times New Roman" panose="02020603050405020304" pitchFamily="18" charset="0"/>
              </a:rPr>
            </a:br>
            <a:r>
              <a:rPr lang="en-GB" sz="4000" noProof="0" dirty="0">
                <a:latin typeface="Times New Roman" panose="02020603050405020304" pitchFamily="18" charset="0"/>
                <a:ea typeface="Calibri"/>
                <a:cs typeface="Times New Roman" panose="02020603050405020304" pitchFamily="18" charset="0"/>
              </a:rPr>
              <a:t>Polishing Your Cover Letter</a:t>
            </a:r>
            <a:endParaRPr lang="en-GB" noProof="0" dirty="0">
              <a:latin typeface="Times New Roman" panose="02020603050405020304" pitchFamily="18" charset="0"/>
              <a:ea typeface="Calibri Light" panose="020F0302020204030204"/>
              <a:cs typeface="Times New Roman" panose="02020603050405020304" pitchFamily="18" charset="0"/>
            </a:endParaRPr>
          </a:p>
        </p:txBody>
      </p:sp>
      <p:sp>
        <p:nvSpPr>
          <p:cNvPr id="3" name="Segnaposto contenuto 2">
            <a:extLst>
              <a:ext uri="{FF2B5EF4-FFF2-40B4-BE49-F238E27FC236}">
                <a16:creationId xmlns:a16="http://schemas.microsoft.com/office/drawing/2014/main" id="{7613D741-02B0-3195-C606-EDCB83A10C31}"/>
              </a:ext>
            </a:extLst>
          </p:cNvPr>
          <p:cNvSpPr>
            <a:spLocks noGrp="1"/>
          </p:cNvSpPr>
          <p:nvPr>
            <p:ph idx="1"/>
          </p:nvPr>
        </p:nvSpPr>
        <p:spPr>
          <a:xfrm>
            <a:off x="628650" y="2924236"/>
            <a:ext cx="7886700" cy="3796484"/>
          </a:xfrm>
        </p:spPr>
        <p:txBody>
          <a:bodyPr vert="horz" lIns="91440" tIns="45720" rIns="91440" bIns="45720" rtlCol="0" anchor="t">
            <a:normAutofit/>
          </a:bodyPr>
          <a:lstStyle/>
          <a:p>
            <a:pPr>
              <a:buNone/>
            </a:pPr>
            <a:r>
              <a:rPr lang="en-GB" sz="3200" noProof="0" dirty="0">
                <a:latin typeface="Times New Roman" panose="02020603050405020304" pitchFamily="18" charset="0"/>
                <a:ea typeface="Calibri"/>
                <a:cs typeface="Times New Roman" panose="02020603050405020304" pitchFamily="18" charset="0"/>
              </a:rPr>
              <a:t>Task: Use </a:t>
            </a:r>
            <a:r>
              <a:rPr lang="en-GB" sz="3200" b="1" noProof="0" dirty="0">
                <a:latin typeface="Times New Roman" panose="02020603050405020304" pitchFamily="18" charset="0"/>
                <a:ea typeface="Calibri"/>
                <a:cs typeface="Times New Roman" panose="02020603050405020304" pitchFamily="18" charset="0"/>
              </a:rPr>
              <a:t>Copilot</a:t>
            </a:r>
            <a:r>
              <a:rPr lang="en-GB" sz="3200" noProof="0" dirty="0">
                <a:latin typeface="Times New Roman" panose="02020603050405020304" pitchFamily="18" charset="0"/>
                <a:ea typeface="Calibri"/>
                <a:cs typeface="Times New Roman" panose="02020603050405020304" pitchFamily="18" charset="0"/>
              </a:rPr>
              <a:t> to refine your draft covering letter.</a:t>
            </a:r>
            <a:endParaRPr lang="en-GB" noProof="0" dirty="0">
              <a:latin typeface="Times New Roman" panose="02020603050405020304" pitchFamily="18" charset="0"/>
              <a:ea typeface="Calibri" panose="020F0502020204030204"/>
              <a:cs typeface="Times New Roman" panose="02020603050405020304" pitchFamily="18" charset="0"/>
            </a:endParaRPr>
          </a:p>
          <a:p>
            <a:pPr>
              <a:buNone/>
            </a:pPr>
            <a:r>
              <a:rPr lang="en-GB" sz="3200" noProof="0" dirty="0">
                <a:latin typeface="Times New Roman" panose="02020603050405020304" pitchFamily="18" charset="0"/>
                <a:ea typeface="Calibri"/>
                <a:cs typeface="Times New Roman" panose="02020603050405020304" pitchFamily="18" charset="0"/>
              </a:rPr>
              <a:t>• Ask for grammar, vocabulary, and syntax improvements.</a:t>
            </a:r>
            <a:endParaRPr lang="en-GB" noProof="0" dirty="0">
              <a:latin typeface="Times New Roman" panose="02020603050405020304" pitchFamily="18" charset="0"/>
              <a:cs typeface="Times New Roman" panose="02020603050405020304" pitchFamily="18" charset="0"/>
            </a:endParaRPr>
          </a:p>
          <a:p>
            <a:pPr>
              <a:buNone/>
            </a:pPr>
            <a:r>
              <a:rPr lang="en-GB" sz="3200" noProof="0" dirty="0">
                <a:latin typeface="Times New Roman" panose="02020603050405020304" pitchFamily="18" charset="0"/>
                <a:ea typeface="Calibri"/>
                <a:cs typeface="Times New Roman" panose="02020603050405020304" pitchFamily="18" charset="0"/>
              </a:rPr>
              <a:t>• Ensure your letter reads professionally while maintaining your authentic voice.</a:t>
            </a:r>
            <a:endParaRPr lang="en-GB" noProof="0" dirty="0">
              <a:latin typeface="Times New Roman" panose="02020603050405020304" pitchFamily="18" charset="0"/>
              <a:cs typeface="Times New Roman" panose="02020603050405020304" pitchFamily="18" charset="0"/>
            </a:endParaRPr>
          </a:p>
          <a:p>
            <a:pPr marL="0" indent="0">
              <a:buNone/>
            </a:pPr>
            <a:endParaRPr lang="en-GB" noProof="0" dirty="0">
              <a:ea typeface="Calibri"/>
              <a:cs typeface="Calibri"/>
            </a:endParaRPr>
          </a:p>
        </p:txBody>
      </p:sp>
    </p:spTree>
    <p:extLst>
      <p:ext uri="{BB962C8B-B14F-4D97-AF65-F5344CB8AC3E}">
        <p14:creationId xmlns:p14="http://schemas.microsoft.com/office/powerpoint/2010/main" val="9949075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AC2AD46F-CE9B-D36A-840A-9C9205CBA26C}"/>
              </a:ext>
            </a:extLst>
          </p:cNvPr>
          <p:cNvSpPr>
            <a:spLocks noGrp="1"/>
          </p:cNvSpPr>
          <p:nvPr>
            <p:ph idx="1"/>
          </p:nvPr>
        </p:nvSpPr>
        <p:spPr>
          <a:xfrm>
            <a:off x="731520" y="2842895"/>
            <a:ext cx="7886700" cy="3352165"/>
          </a:xfrm>
        </p:spPr>
        <p:txBody>
          <a:bodyPr/>
          <a:lstStyle/>
          <a:p>
            <a:pPr marL="0" indent="0">
              <a:buNone/>
            </a:pPr>
            <a:r>
              <a:rPr lang="en-GB" noProof="0" dirty="0">
                <a:latin typeface="Times New Roman" panose="02020603050405020304" pitchFamily="18" charset="0"/>
                <a:cs typeface="Times New Roman" panose="02020603050405020304" pitchFamily="18" charset="0"/>
              </a:rPr>
              <a:t>Task: Write a response to a customer enquiry</a:t>
            </a:r>
          </a:p>
          <a:p>
            <a:r>
              <a:rPr lang="en-GB" noProof="0" dirty="0">
                <a:latin typeface="Times New Roman" panose="02020603050405020304" pitchFamily="18" charset="0"/>
                <a:cs typeface="Times New Roman" panose="02020603050405020304" pitchFamily="18" charset="0"/>
              </a:rPr>
              <a:t>Use Copilot to generate an enquiry with a prompt given by the teachers (possibility of personalization)</a:t>
            </a:r>
          </a:p>
          <a:p>
            <a:r>
              <a:rPr lang="en-GB" noProof="0" dirty="0">
                <a:latin typeface="Times New Roman" panose="02020603050405020304" pitchFamily="18" charset="0"/>
                <a:cs typeface="Times New Roman" panose="02020603050405020304" pitchFamily="18" charset="0"/>
              </a:rPr>
              <a:t>Take care of structure and tone and work on customer-oriented communication</a:t>
            </a:r>
          </a:p>
        </p:txBody>
      </p:sp>
      <p:sp>
        <p:nvSpPr>
          <p:cNvPr id="6" name="Titolo 1">
            <a:extLst>
              <a:ext uri="{FF2B5EF4-FFF2-40B4-BE49-F238E27FC236}">
                <a16:creationId xmlns:a16="http://schemas.microsoft.com/office/drawing/2014/main" id="{42B95F78-67E1-5F34-1C49-A030C57E48F3}"/>
              </a:ext>
            </a:extLst>
          </p:cNvPr>
          <p:cNvSpPr>
            <a:spLocks noGrp="1"/>
          </p:cNvSpPr>
          <p:nvPr>
            <p:ph type="title"/>
          </p:nvPr>
        </p:nvSpPr>
        <p:spPr>
          <a:xfrm>
            <a:off x="628650" y="1352767"/>
            <a:ext cx="7886700" cy="1325563"/>
          </a:xfrm>
        </p:spPr>
        <p:txBody>
          <a:bodyPr>
            <a:normAutofit/>
          </a:bodyPr>
          <a:lstStyle/>
          <a:p>
            <a:pPr algn="ctr"/>
            <a:r>
              <a:rPr lang="en-GB" sz="4000" noProof="0" dirty="0">
                <a:latin typeface="Times New Roman" panose="02020603050405020304" pitchFamily="18" charset="0"/>
                <a:ea typeface="Calibri"/>
                <a:cs typeface="Times New Roman" panose="02020603050405020304" pitchFamily="18" charset="0"/>
              </a:rPr>
              <a:t>Assignment 6: </a:t>
            </a:r>
            <a:br>
              <a:rPr lang="en-GB" sz="4000" noProof="0" dirty="0">
                <a:latin typeface="Times New Roman" panose="02020603050405020304" pitchFamily="18" charset="0"/>
                <a:ea typeface="Calibri"/>
                <a:cs typeface="Times New Roman" panose="02020603050405020304" pitchFamily="18" charset="0"/>
              </a:rPr>
            </a:br>
            <a:r>
              <a:rPr lang="en-GB" sz="4000" noProof="0" dirty="0">
                <a:latin typeface="Times New Roman" panose="02020603050405020304" pitchFamily="18" charset="0"/>
                <a:ea typeface="Calibri"/>
                <a:cs typeface="Times New Roman" panose="02020603050405020304" pitchFamily="18" charset="0"/>
              </a:rPr>
              <a:t>Business Correspondence – Replies</a:t>
            </a:r>
            <a:endParaRPr lang="en-GB" noProof="0" dirty="0">
              <a:latin typeface="Times New Roman" panose="02020603050405020304" pitchFamily="18" charset="0"/>
              <a:ea typeface="Calibri Light" panose="020F0302020204030204"/>
              <a:cs typeface="Times New Roman" panose="02020603050405020304" pitchFamily="18" charset="0"/>
            </a:endParaRPr>
          </a:p>
        </p:txBody>
      </p:sp>
    </p:spTree>
    <p:extLst>
      <p:ext uri="{BB962C8B-B14F-4D97-AF65-F5344CB8AC3E}">
        <p14:creationId xmlns:p14="http://schemas.microsoft.com/office/powerpoint/2010/main" val="28756101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880F895B-1F9F-F3C6-EE85-1531CB70E339}"/>
              </a:ext>
            </a:extLst>
          </p:cNvPr>
          <p:cNvSpPr>
            <a:spLocks noGrp="1"/>
          </p:cNvSpPr>
          <p:nvPr>
            <p:ph idx="1"/>
          </p:nvPr>
        </p:nvSpPr>
        <p:spPr>
          <a:xfrm>
            <a:off x="788670" y="2609380"/>
            <a:ext cx="7886700" cy="3306445"/>
          </a:xfrm>
        </p:spPr>
        <p:txBody>
          <a:bodyPr/>
          <a:lstStyle/>
          <a:p>
            <a:pPr marL="0" indent="0">
              <a:buNone/>
            </a:pPr>
            <a:r>
              <a:rPr lang="en-GB" noProof="0" dirty="0">
                <a:latin typeface="Times New Roman" panose="02020603050405020304" pitchFamily="18" charset="0"/>
                <a:cs typeface="Times New Roman" panose="02020603050405020304" pitchFamily="18" charset="0"/>
              </a:rPr>
              <a:t>Task: analyse a text through guided activities</a:t>
            </a:r>
          </a:p>
          <a:p>
            <a:r>
              <a:rPr lang="en-GB" noProof="0" dirty="0">
                <a:latin typeface="Times New Roman" panose="02020603050405020304" pitchFamily="18" charset="0"/>
                <a:cs typeface="Times New Roman" panose="02020603050405020304" pitchFamily="18" charset="0"/>
              </a:rPr>
              <a:t>Activities created by the teachers with the help of AI and administered through a digital platform (</a:t>
            </a:r>
            <a:r>
              <a:rPr lang="en-GB" noProof="0" dirty="0" err="1">
                <a:latin typeface="Times New Roman" panose="02020603050405020304" pitchFamily="18" charset="0"/>
                <a:cs typeface="Times New Roman" panose="02020603050405020304" pitchFamily="18" charset="0"/>
              </a:rPr>
              <a:t>Classtime</a:t>
            </a:r>
            <a:r>
              <a:rPr lang="en-GB" noProof="0" dirty="0">
                <a:latin typeface="Times New Roman" panose="02020603050405020304" pitchFamily="18" charset="0"/>
                <a:cs typeface="Times New Roman" panose="02020603050405020304" pitchFamily="18" charset="0"/>
              </a:rPr>
              <a:t>)</a:t>
            </a:r>
          </a:p>
          <a:p>
            <a:r>
              <a:rPr lang="en-GB" noProof="0" dirty="0">
                <a:latin typeface="Times New Roman" panose="02020603050405020304" pitchFamily="18" charset="0"/>
                <a:cs typeface="Times New Roman" panose="02020603050405020304" pitchFamily="18" charset="0"/>
              </a:rPr>
              <a:t>Work on comprehension and production skills through analysis of authentic tourism texts and interactive exercises</a:t>
            </a:r>
          </a:p>
        </p:txBody>
      </p:sp>
      <p:sp>
        <p:nvSpPr>
          <p:cNvPr id="4" name="Titolo 1">
            <a:extLst>
              <a:ext uri="{FF2B5EF4-FFF2-40B4-BE49-F238E27FC236}">
                <a16:creationId xmlns:a16="http://schemas.microsoft.com/office/drawing/2014/main" id="{853053A2-F286-7349-F55D-042F2B1E7C68}"/>
              </a:ext>
            </a:extLst>
          </p:cNvPr>
          <p:cNvSpPr>
            <a:spLocks noGrp="1"/>
          </p:cNvSpPr>
          <p:nvPr>
            <p:ph type="title"/>
          </p:nvPr>
        </p:nvSpPr>
        <p:spPr>
          <a:xfrm>
            <a:off x="628650" y="1033615"/>
            <a:ext cx="7886700" cy="1325563"/>
          </a:xfrm>
        </p:spPr>
        <p:txBody>
          <a:bodyPr>
            <a:normAutofit fontScale="90000"/>
          </a:bodyPr>
          <a:lstStyle/>
          <a:p>
            <a:pPr algn="ctr"/>
            <a:r>
              <a:rPr lang="en-GB" sz="4000" noProof="0" dirty="0">
                <a:latin typeface="Times New Roman" panose="02020603050405020304" pitchFamily="18" charset="0"/>
                <a:ea typeface="Calibri"/>
                <a:cs typeface="Times New Roman" panose="02020603050405020304" pitchFamily="18" charset="0"/>
              </a:rPr>
              <a:t>Assignment 7: </a:t>
            </a:r>
            <a:br>
              <a:rPr lang="en-GB" sz="4000" noProof="0" dirty="0">
                <a:latin typeface="Times New Roman" panose="02020603050405020304" pitchFamily="18" charset="0"/>
                <a:ea typeface="Calibri"/>
                <a:cs typeface="Times New Roman" panose="02020603050405020304" pitchFamily="18" charset="0"/>
              </a:rPr>
            </a:br>
            <a:r>
              <a:rPr lang="en-GB" sz="4000" noProof="0" dirty="0">
                <a:latin typeface="Times New Roman" panose="02020603050405020304" pitchFamily="18" charset="0"/>
                <a:ea typeface="Calibri"/>
                <a:cs typeface="Times New Roman" panose="02020603050405020304" pitchFamily="18" charset="0"/>
              </a:rPr>
              <a:t>Reading and Writing Descriptive Texts</a:t>
            </a:r>
            <a:endParaRPr lang="en-GB" noProof="0" dirty="0">
              <a:latin typeface="Times New Roman" panose="02020603050405020304" pitchFamily="18" charset="0"/>
              <a:ea typeface="Calibri Light" panose="020F0302020204030204"/>
              <a:cs typeface="Times New Roman" panose="02020603050405020304" pitchFamily="18" charset="0"/>
            </a:endParaRPr>
          </a:p>
        </p:txBody>
      </p:sp>
    </p:spTree>
    <p:extLst>
      <p:ext uri="{BB962C8B-B14F-4D97-AF65-F5344CB8AC3E}">
        <p14:creationId xmlns:p14="http://schemas.microsoft.com/office/powerpoint/2010/main" val="20353487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FF341C1-4FBC-A196-4F1B-4081C7DF6E65}"/>
              </a:ext>
            </a:extLst>
          </p:cNvPr>
          <p:cNvSpPr>
            <a:spLocks noGrp="1"/>
          </p:cNvSpPr>
          <p:nvPr>
            <p:ph type="title"/>
          </p:nvPr>
        </p:nvSpPr>
        <p:spPr>
          <a:xfrm>
            <a:off x="628650" y="1052052"/>
            <a:ext cx="7886700" cy="1325563"/>
          </a:xfrm>
        </p:spPr>
        <p:txBody>
          <a:bodyPr/>
          <a:lstStyle/>
          <a:p>
            <a:r>
              <a:rPr lang="en-GB" b="1" noProof="0" dirty="0">
                <a:latin typeface="Times New Roman" panose="02020603050405020304" pitchFamily="18" charset="0"/>
                <a:ea typeface="Calibri"/>
                <a:cs typeface="Times New Roman" panose="02020603050405020304" pitchFamily="18" charset="0"/>
              </a:rPr>
              <a:t>Reflections and Findings</a:t>
            </a:r>
            <a:endParaRPr lang="en-GB" b="1" noProof="0" dirty="0">
              <a:latin typeface="Times New Roman" panose="02020603050405020304" pitchFamily="18" charset="0"/>
              <a:cs typeface="Times New Roman" panose="02020603050405020304" pitchFamily="18" charset="0"/>
            </a:endParaRPr>
          </a:p>
        </p:txBody>
      </p:sp>
      <p:sp>
        <p:nvSpPr>
          <p:cNvPr id="3" name="Segnaposto contenuto 2">
            <a:extLst>
              <a:ext uri="{FF2B5EF4-FFF2-40B4-BE49-F238E27FC236}">
                <a16:creationId xmlns:a16="http://schemas.microsoft.com/office/drawing/2014/main" id="{3A08B1A5-774D-C2EB-FBE9-277562ED8CBF}"/>
              </a:ext>
            </a:extLst>
          </p:cNvPr>
          <p:cNvSpPr>
            <a:spLocks noGrp="1"/>
          </p:cNvSpPr>
          <p:nvPr>
            <p:ph idx="1"/>
          </p:nvPr>
        </p:nvSpPr>
        <p:spPr>
          <a:xfrm>
            <a:off x="628650" y="2501290"/>
            <a:ext cx="7886700" cy="4351338"/>
          </a:xfrm>
        </p:spPr>
        <p:txBody>
          <a:bodyPr vert="horz" lIns="91440" tIns="45720" rIns="91440" bIns="45720" rtlCol="0" anchor="t">
            <a:normAutofit/>
          </a:bodyPr>
          <a:lstStyle/>
          <a:p>
            <a:pPr>
              <a:buNone/>
            </a:pPr>
            <a:r>
              <a:rPr lang="en-GB" sz="3000" noProof="0" dirty="0">
                <a:latin typeface="Arial"/>
                <a:cs typeface="Arial"/>
              </a:rPr>
              <a:t>•</a:t>
            </a:r>
            <a:r>
              <a:rPr lang="en-GB" sz="3000" noProof="0" dirty="0">
                <a:latin typeface="Arial"/>
                <a:ea typeface="Calibri"/>
                <a:cs typeface="Arial"/>
              </a:rPr>
              <a:t> </a:t>
            </a:r>
            <a:r>
              <a:rPr lang="en-GB" sz="3000" noProof="0" dirty="0">
                <a:latin typeface="Times New Roman" panose="02020603050405020304" pitchFamily="18" charset="0"/>
                <a:ea typeface="Calibri"/>
                <a:cs typeface="Times New Roman" panose="02020603050405020304" pitchFamily="18" charset="0"/>
              </a:rPr>
              <a:t>Strong student engagement with AI-assisted activities.</a:t>
            </a:r>
            <a:endParaRPr lang="en-GB" noProof="0" dirty="0">
              <a:latin typeface="Times New Roman" panose="02020603050405020304" pitchFamily="18" charset="0"/>
              <a:cs typeface="Times New Roman" panose="02020603050405020304" pitchFamily="18" charset="0"/>
            </a:endParaRPr>
          </a:p>
          <a:p>
            <a:pPr>
              <a:buNone/>
            </a:pPr>
            <a:r>
              <a:rPr lang="en-GB" sz="3000" noProof="0" dirty="0">
                <a:latin typeface="Times New Roman" panose="02020603050405020304" pitchFamily="18" charset="0"/>
                <a:cs typeface="Times New Roman" panose="02020603050405020304" pitchFamily="18" charset="0"/>
              </a:rPr>
              <a:t>•</a:t>
            </a:r>
            <a:r>
              <a:rPr lang="en-GB" sz="3000" noProof="0" dirty="0">
                <a:latin typeface="Times New Roman" panose="02020603050405020304" pitchFamily="18" charset="0"/>
                <a:ea typeface="Calibri"/>
                <a:cs typeface="Times New Roman" panose="02020603050405020304" pitchFamily="18" charset="0"/>
              </a:rPr>
              <a:t> Improved self-awareness in writing and editing.</a:t>
            </a:r>
            <a:endParaRPr lang="en-GB" noProof="0" dirty="0">
              <a:latin typeface="Times New Roman" panose="02020603050405020304" pitchFamily="18" charset="0"/>
              <a:cs typeface="Times New Roman" panose="02020603050405020304" pitchFamily="18" charset="0"/>
            </a:endParaRPr>
          </a:p>
          <a:p>
            <a:pPr>
              <a:buNone/>
            </a:pPr>
            <a:r>
              <a:rPr lang="en-GB" sz="3000" noProof="0" dirty="0">
                <a:latin typeface="Times New Roman" panose="02020603050405020304" pitchFamily="18" charset="0"/>
                <a:cs typeface="Times New Roman" panose="02020603050405020304" pitchFamily="18" charset="0"/>
              </a:rPr>
              <a:t>•</a:t>
            </a:r>
            <a:r>
              <a:rPr lang="en-GB" sz="3000" noProof="0" dirty="0">
                <a:latin typeface="Times New Roman" panose="02020603050405020304" pitchFamily="18" charset="0"/>
                <a:ea typeface="Calibri"/>
                <a:cs typeface="Times New Roman" panose="02020603050405020304" pitchFamily="18" charset="0"/>
              </a:rPr>
              <a:t> Risks of over-reliance on AI feedback.</a:t>
            </a:r>
            <a:endParaRPr lang="en-GB" noProof="0" dirty="0">
              <a:latin typeface="Times New Roman" panose="02020603050405020304" pitchFamily="18" charset="0"/>
              <a:cs typeface="Times New Roman" panose="02020603050405020304" pitchFamily="18" charset="0"/>
            </a:endParaRPr>
          </a:p>
          <a:p>
            <a:pPr>
              <a:buNone/>
            </a:pPr>
            <a:r>
              <a:rPr lang="en-GB" sz="3000" noProof="0" dirty="0">
                <a:latin typeface="Times New Roman" panose="02020603050405020304" pitchFamily="18" charset="0"/>
                <a:cs typeface="Times New Roman" panose="02020603050405020304" pitchFamily="18" charset="0"/>
              </a:rPr>
              <a:t>•</a:t>
            </a:r>
            <a:r>
              <a:rPr lang="en-GB" sz="3000" noProof="0" dirty="0">
                <a:latin typeface="Times New Roman" panose="02020603050405020304" pitchFamily="18" charset="0"/>
                <a:ea typeface="Calibri"/>
                <a:cs typeface="Times New Roman" panose="02020603050405020304" pitchFamily="18" charset="0"/>
              </a:rPr>
              <a:t> AI as a conversation partner, not a substitute teacher.</a:t>
            </a:r>
            <a:endParaRPr lang="en-GB" noProof="0" dirty="0">
              <a:latin typeface="Times New Roman" panose="02020603050405020304" pitchFamily="18" charset="0"/>
              <a:cs typeface="Times New Roman" panose="02020603050405020304" pitchFamily="18" charset="0"/>
            </a:endParaRPr>
          </a:p>
          <a:p>
            <a:pPr>
              <a:buNone/>
            </a:pPr>
            <a:r>
              <a:rPr lang="en-GB" sz="3000" noProof="0" dirty="0">
                <a:latin typeface="Times New Roman" panose="02020603050405020304" pitchFamily="18" charset="0"/>
                <a:cs typeface="Times New Roman" panose="02020603050405020304" pitchFamily="18" charset="0"/>
              </a:rPr>
              <a:t>•</a:t>
            </a:r>
            <a:r>
              <a:rPr lang="en-GB" sz="3000" noProof="0" dirty="0">
                <a:latin typeface="Times New Roman" panose="02020603050405020304" pitchFamily="18" charset="0"/>
                <a:ea typeface="Calibri"/>
                <a:cs typeface="Times New Roman" panose="02020603050405020304" pitchFamily="18" charset="0"/>
              </a:rPr>
              <a:t> Importance of critical, responsible collaboration with AI tools.</a:t>
            </a:r>
            <a:endParaRPr lang="en-GB" noProof="0" dirty="0">
              <a:latin typeface="Times New Roman" panose="02020603050405020304" pitchFamily="18" charset="0"/>
              <a:cs typeface="Times New Roman" panose="02020603050405020304" pitchFamily="18" charset="0"/>
            </a:endParaRPr>
          </a:p>
          <a:p>
            <a:pPr marL="0" indent="0">
              <a:buNone/>
            </a:pPr>
            <a:endParaRPr lang="en-GB" noProof="0" dirty="0">
              <a:ea typeface="Calibri"/>
              <a:cs typeface="Calibri"/>
            </a:endParaRPr>
          </a:p>
        </p:txBody>
      </p:sp>
    </p:spTree>
    <p:extLst>
      <p:ext uri="{BB962C8B-B14F-4D97-AF65-F5344CB8AC3E}">
        <p14:creationId xmlns:p14="http://schemas.microsoft.com/office/powerpoint/2010/main" val="7893489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olo 6">
            <a:extLst>
              <a:ext uri="{FF2B5EF4-FFF2-40B4-BE49-F238E27FC236}">
                <a16:creationId xmlns:a16="http://schemas.microsoft.com/office/drawing/2014/main" id="{490C9ADC-8B57-414B-9C17-0EA9FCF765F9}"/>
              </a:ext>
            </a:extLst>
          </p:cNvPr>
          <p:cNvSpPr>
            <a:spLocks noGrp="1"/>
          </p:cNvSpPr>
          <p:nvPr>
            <p:ph type="title"/>
          </p:nvPr>
        </p:nvSpPr>
        <p:spPr>
          <a:xfrm>
            <a:off x="2680970" y="1284006"/>
            <a:ext cx="7886700" cy="1325563"/>
          </a:xfrm>
        </p:spPr>
        <p:txBody>
          <a:bodyPr>
            <a:normAutofit/>
          </a:bodyPr>
          <a:lstStyle/>
          <a:p>
            <a:r>
              <a:rPr lang="en-GB" noProof="0" dirty="0">
                <a:latin typeface="Times New Roman" panose="02020603050405020304" pitchFamily="18" charset="0"/>
                <a:cs typeface="Times New Roman" panose="02020603050405020304" pitchFamily="18" charset="0"/>
              </a:rPr>
              <a:t>Thank you!</a:t>
            </a:r>
          </a:p>
        </p:txBody>
      </p:sp>
      <p:sp>
        <p:nvSpPr>
          <p:cNvPr id="9" name="Google Shape;430;p23">
            <a:extLst>
              <a:ext uri="{FF2B5EF4-FFF2-40B4-BE49-F238E27FC236}">
                <a16:creationId xmlns:a16="http://schemas.microsoft.com/office/drawing/2014/main" id="{7C6199EA-0898-45F6-89F0-F58AC5D983B3}"/>
              </a:ext>
            </a:extLst>
          </p:cNvPr>
          <p:cNvSpPr txBox="1">
            <a:spLocks noGrp="1"/>
          </p:cNvSpPr>
          <p:nvPr>
            <p:ph idx="1"/>
          </p:nvPr>
        </p:nvSpPr>
        <p:spPr>
          <a:xfrm>
            <a:off x="144097" y="2632759"/>
            <a:ext cx="7886700" cy="4351338"/>
          </a:xfrm>
          <a:prstGeom prst="rect">
            <a:avLst/>
          </a:prstGeom>
          <a:noFill/>
          <a:ln>
            <a:noFill/>
          </a:ln>
        </p:spPr>
        <p:txBody>
          <a:bodyPr spcFirstLastPara="1" wrap="square" lIns="91425" tIns="91425" rIns="91425" bIns="91425" anchor="t" anchorCtr="0">
            <a:noAutofit/>
          </a:bodyPr>
          <a:lstStyle/>
          <a:p>
            <a:pPr>
              <a:lnSpc>
                <a:spcPct val="115000"/>
              </a:lnSpc>
              <a:buClr>
                <a:schemeClr val="lt1"/>
              </a:buClr>
              <a:buSzPts val="1600"/>
            </a:pPr>
            <a:r>
              <a:rPr lang="en-GB" sz="1600" b="1" noProof="0" dirty="0">
                <a:latin typeface="Times New Roman" panose="02020603050405020304" pitchFamily="18" charset="0"/>
                <a:ea typeface="Comfortaa Medium"/>
                <a:cs typeface="Times New Roman" panose="02020603050405020304" pitchFamily="18" charset="0"/>
                <a:sym typeface="Comfortaa Medium"/>
              </a:rPr>
              <a:t>Site</a:t>
            </a:r>
            <a:r>
              <a:rPr lang="en-GB" sz="1600" noProof="0" dirty="0">
                <a:latin typeface="Times New Roman" panose="02020603050405020304" pitchFamily="18" charset="0"/>
                <a:ea typeface="Comfortaa Medium"/>
                <a:cs typeface="Times New Roman" panose="02020603050405020304" pitchFamily="18" charset="0"/>
                <a:sym typeface="Comfortaa Medium"/>
              </a:rPr>
              <a:t>: </a:t>
            </a:r>
            <a:r>
              <a:rPr lang="en-GB" sz="1600" u="sng" noProof="0" dirty="0">
                <a:latin typeface="Times New Roman" panose="02020603050405020304" pitchFamily="18" charset="0"/>
                <a:ea typeface="Comfortaa Medium"/>
                <a:cs typeface="Times New Roman" panose="02020603050405020304" pitchFamily="18" charset="0"/>
                <a:sym typeface="Comfortaa Medium"/>
                <a:hlinkClick r:id="rId2">
                  <a:extLst>
                    <a:ext uri="{A12FA001-AC4F-418D-AE19-62706E023703}">
                      <ahyp:hlinkClr xmlns:ahyp="http://schemas.microsoft.com/office/drawing/2018/hyperlinkcolor" val="tx"/>
                    </a:ext>
                  </a:extLst>
                </a:hlinkClick>
              </a:rPr>
              <a:t>https://elite-ai.unitbv.ro/</a:t>
            </a:r>
            <a:endParaRPr lang="en-GB" sz="1600" noProof="0" dirty="0">
              <a:latin typeface="Times New Roman" panose="02020603050405020304" pitchFamily="18" charset="0"/>
              <a:ea typeface="Comfortaa Medium"/>
              <a:cs typeface="Times New Roman" panose="02020603050405020304" pitchFamily="18" charset="0"/>
              <a:sym typeface="Comfortaa Medium"/>
            </a:endParaRPr>
          </a:p>
          <a:p>
            <a:pPr algn="ctr">
              <a:lnSpc>
                <a:spcPct val="115000"/>
              </a:lnSpc>
              <a:buClr>
                <a:schemeClr val="lt1"/>
              </a:buClr>
              <a:buSzPts val="1600"/>
            </a:pPr>
            <a:endParaRPr lang="en-GB" sz="1600" noProof="0" dirty="0">
              <a:latin typeface="Times New Roman" panose="02020603050405020304" pitchFamily="18" charset="0"/>
              <a:ea typeface="Comfortaa Medium"/>
              <a:cs typeface="Times New Roman" panose="02020603050405020304" pitchFamily="18" charset="0"/>
              <a:sym typeface="Comfortaa Medium"/>
            </a:endParaRPr>
          </a:p>
          <a:p>
            <a:pPr>
              <a:lnSpc>
                <a:spcPct val="115000"/>
              </a:lnSpc>
              <a:buClr>
                <a:schemeClr val="lt1"/>
              </a:buClr>
              <a:buSzPts val="1600"/>
            </a:pPr>
            <a:r>
              <a:rPr lang="en-GB" sz="1600" b="1" noProof="0" dirty="0">
                <a:latin typeface="Times New Roman" panose="02020603050405020304" pitchFamily="18" charset="0"/>
                <a:ea typeface="Comfortaa Medium"/>
                <a:cs typeface="Times New Roman" panose="02020603050405020304" pitchFamily="18" charset="0"/>
                <a:sym typeface="Comfortaa Medium"/>
              </a:rPr>
              <a:t>LinkedIn</a:t>
            </a:r>
            <a:r>
              <a:rPr lang="en-GB" sz="1600" noProof="0" dirty="0">
                <a:latin typeface="Times New Roman" panose="02020603050405020304" pitchFamily="18" charset="0"/>
                <a:ea typeface="Comfortaa Medium"/>
                <a:cs typeface="Times New Roman" panose="02020603050405020304" pitchFamily="18" charset="0"/>
                <a:sym typeface="Comfortaa Medium"/>
              </a:rPr>
              <a:t>: </a:t>
            </a:r>
            <a:r>
              <a:rPr lang="en-GB" sz="1600" u="sng" noProof="0" dirty="0">
                <a:latin typeface="Times New Roman" panose="02020603050405020304" pitchFamily="18" charset="0"/>
                <a:ea typeface="Comfortaa Medium"/>
                <a:cs typeface="Times New Roman" panose="02020603050405020304" pitchFamily="18" charset="0"/>
                <a:sym typeface="Comfortaa Medium"/>
                <a:hlinkClick r:id="rId3">
                  <a:extLst>
                    <a:ext uri="{A12FA001-AC4F-418D-AE19-62706E023703}">
                      <ahyp:hlinkClr xmlns:ahyp="http://schemas.microsoft.com/office/drawing/2018/hyperlinkcolor" val="tx"/>
                    </a:ext>
                  </a:extLst>
                </a:hlinkClick>
              </a:rPr>
              <a:t>https://www.linkedin.com/company/elite-ai-erasmus/</a:t>
            </a:r>
            <a:r>
              <a:rPr lang="en-GB" sz="1600" noProof="0" dirty="0">
                <a:latin typeface="Times New Roman" panose="02020603050405020304" pitchFamily="18" charset="0"/>
                <a:ea typeface="Comfortaa Medium"/>
                <a:cs typeface="Times New Roman" panose="02020603050405020304" pitchFamily="18" charset="0"/>
                <a:sym typeface="Comfortaa Medium"/>
              </a:rPr>
              <a:t> </a:t>
            </a:r>
            <a:endParaRPr lang="en-GB" sz="1600" noProof="0" dirty="0">
              <a:latin typeface="Times New Roman" panose="02020603050405020304" pitchFamily="18" charset="0"/>
              <a:ea typeface="Calibri"/>
              <a:cs typeface="Times New Roman" panose="02020603050405020304" pitchFamily="18" charset="0"/>
              <a:sym typeface="Calibri"/>
            </a:endParaRPr>
          </a:p>
          <a:p>
            <a:pPr algn="ctr">
              <a:lnSpc>
                <a:spcPct val="115000"/>
              </a:lnSpc>
              <a:buClr>
                <a:schemeClr val="lt1"/>
              </a:buClr>
              <a:buSzPts val="1600"/>
            </a:pPr>
            <a:endParaRPr lang="en-GB" sz="1600" noProof="0" dirty="0">
              <a:latin typeface="Times New Roman" panose="02020603050405020304" pitchFamily="18" charset="0"/>
              <a:ea typeface="Comfortaa Medium"/>
              <a:cs typeface="Times New Roman" panose="02020603050405020304" pitchFamily="18" charset="0"/>
              <a:sym typeface="Comfortaa Medium"/>
            </a:endParaRPr>
          </a:p>
          <a:p>
            <a:pPr>
              <a:lnSpc>
                <a:spcPct val="115000"/>
              </a:lnSpc>
              <a:buClr>
                <a:schemeClr val="lt1"/>
              </a:buClr>
              <a:buSzPts val="1600"/>
            </a:pPr>
            <a:r>
              <a:rPr lang="en-GB" sz="1600" b="1" noProof="0" dirty="0">
                <a:latin typeface="Times New Roman" panose="02020603050405020304" pitchFamily="18" charset="0"/>
                <a:ea typeface="Comfortaa Medium"/>
                <a:cs typeface="Times New Roman" panose="02020603050405020304" pitchFamily="18" charset="0"/>
                <a:sym typeface="Comfortaa Medium"/>
              </a:rPr>
              <a:t>Facebook</a:t>
            </a:r>
            <a:r>
              <a:rPr lang="en-GB" sz="1600" noProof="0" dirty="0">
                <a:latin typeface="Times New Roman" panose="02020603050405020304" pitchFamily="18" charset="0"/>
                <a:ea typeface="Comfortaa Medium"/>
                <a:cs typeface="Times New Roman" panose="02020603050405020304" pitchFamily="18" charset="0"/>
                <a:sym typeface="Comfortaa Medium"/>
              </a:rPr>
              <a:t>: </a:t>
            </a:r>
            <a:r>
              <a:rPr lang="en-GB" sz="1600" u="sng" noProof="0" dirty="0">
                <a:latin typeface="Times New Roman" panose="02020603050405020304" pitchFamily="18" charset="0"/>
                <a:ea typeface="Comfortaa Medium"/>
                <a:cs typeface="Times New Roman" panose="02020603050405020304" pitchFamily="18" charset="0"/>
                <a:sym typeface="Comfortaa Medium"/>
                <a:hlinkClick r:id="rId4">
                  <a:extLst>
                    <a:ext uri="{A12FA001-AC4F-418D-AE19-62706E023703}">
                      <ahyp:hlinkClr xmlns:ahyp="http://schemas.microsoft.com/office/drawing/2018/hyperlinkcolor" val="tx"/>
                    </a:ext>
                  </a:extLst>
                </a:hlinkClick>
              </a:rPr>
              <a:t>https://www.facebook.com/elite.ai.unitbv/</a:t>
            </a:r>
            <a:r>
              <a:rPr lang="en-GB" sz="1600" noProof="0" dirty="0">
                <a:latin typeface="Times New Roman" panose="02020603050405020304" pitchFamily="18" charset="0"/>
                <a:ea typeface="Comfortaa Medium"/>
                <a:cs typeface="Times New Roman" panose="02020603050405020304" pitchFamily="18" charset="0"/>
                <a:sym typeface="Comfortaa Medium"/>
              </a:rPr>
              <a:t> </a:t>
            </a:r>
            <a:endParaRPr lang="en-GB" sz="1600" noProof="0" dirty="0">
              <a:latin typeface="Times New Roman" panose="02020603050405020304" pitchFamily="18" charset="0"/>
              <a:cs typeface="Times New Roman" panose="02020603050405020304" pitchFamily="18" charset="0"/>
            </a:endParaRPr>
          </a:p>
          <a:p>
            <a:pPr>
              <a:lnSpc>
                <a:spcPct val="115000"/>
              </a:lnSpc>
              <a:buClr>
                <a:schemeClr val="lt1"/>
              </a:buClr>
              <a:buSzPts val="1600"/>
            </a:pPr>
            <a:endParaRPr lang="en-GB" sz="1600" noProof="0" dirty="0">
              <a:latin typeface="Times New Roman" panose="02020603050405020304" pitchFamily="18" charset="0"/>
              <a:ea typeface="Comfortaa Medium"/>
              <a:cs typeface="Times New Roman" panose="02020603050405020304" pitchFamily="18" charset="0"/>
              <a:sym typeface="Comfortaa Medium"/>
            </a:endParaRPr>
          </a:p>
          <a:p>
            <a:pPr>
              <a:lnSpc>
                <a:spcPct val="115000"/>
              </a:lnSpc>
              <a:buClr>
                <a:schemeClr val="lt1"/>
              </a:buClr>
              <a:buSzPts val="1600"/>
            </a:pPr>
            <a:r>
              <a:rPr lang="en-GB" sz="1600" noProof="0" dirty="0">
                <a:latin typeface="Times New Roman" panose="02020603050405020304" pitchFamily="18" charset="0"/>
                <a:ea typeface="Comfortaa Medium"/>
                <a:cs typeface="Times New Roman" panose="02020603050405020304" pitchFamily="18" charset="0"/>
                <a:sym typeface="Comfortaa Medium"/>
              </a:rPr>
              <a:t>Email: </a:t>
            </a:r>
            <a:r>
              <a:rPr lang="en-GB" sz="1600" u="sng" noProof="0" dirty="0">
                <a:latin typeface="Times New Roman" panose="02020603050405020304" pitchFamily="18" charset="0"/>
                <a:ea typeface="Comfortaa Medium"/>
                <a:cs typeface="Times New Roman" panose="02020603050405020304" pitchFamily="18" charset="0"/>
                <a:sym typeface="Comfortaa Medium"/>
                <a:hlinkClick r:id="rId5">
                  <a:extLst>
                    <a:ext uri="{A12FA001-AC4F-418D-AE19-62706E023703}">
                      <ahyp:hlinkClr xmlns:ahyp="http://schemas.microsoft.com/office/drawing/2018/hyperlinkcolor" val="tx"/>
                    </a:ext>
                  </a:extLst>
                </a:hlinkClick>
              </a:rPr>
              <a:t>elite-ai@unitbv.ro</a:t>
            </a:r>
            <a:endParaRPr lang="en-GB" sz="1600" noProof="0" dirty="0">
              <a:latin typeface="Times New Roman" panose="02020603050405020304" pitchFamily="18" charset="0"/>
              <a:ea typeface="Comfortaa Medium"/>
              <a:cs typeface="Times New Roman" panose="02020603050405020304" pitchFamily="18" charset="0"/>
              <a:sym typeface="Comfortaa Medium"/>
            </a:endParaRPr>
          </a:p>
        </p:txBody>
      </p:sp>
      <p:sp>
        <p:nvSpPr>
          <p:cNvPr id="4" name="Segnaposto contenuto 2">
            <a:extLst>
              <a:ext uri="{FF2B5EF4-FFF2-40B4-BE49-F238E27FC236}">
                <a16:creationId xmlns:a16="http://schemas.microsoft.com/office/drawing/2014/main" id="{E04B73D1-27C3-4ADA-8A2E-BB72B72AE3C8}"/>
              </a:ext>
            </a:extLst>
          </p:cNvPr>
          <p:cNvSpPr txBox="1">
            <a:spLocks/>
          </p:cNvSpPr>
          <p:nvPr/>
        </p:nvSpPr>
        <p:spPr>
          <a:xfrm>
            <a:off x="1853027" y="5756030"/>
            <a:ext cx="6049596" cy="1148862"/>
          </a:xfrm>
          <a:prstGeom prst="rect">
            <a:avLst/>
          </a:prstGeom>
        </p:spPr>
        <p:txBody>
          <a:bodyPr vert="horz" lIns="91440" tIns="45720" rIns="91440" bIns="45720" rtlCol="0">
            <a:normAutofit fontScale="4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Font typeface="Arial" panose="020B0604020202020204" pitchFamily="34" charset="0"/>
              <a:buNone/>
            </a:pPr>
            <a:r>
              <a:rPr lang="en-GB" noProof="0" dirty="0">
                <a:latin typeface="Times New Roman" panose="02020603050405020304" pitchFamily="18" charset="0"/>
                <a:cs typeface="Times New Roman" panose="02020603050405020304" pitchFamily="18" charset="0"/>
              </a:rPr>
              <a:t>This research was supported by the Erasmus+ grant number 2024-1-RO01-KA220-HED-000248845.</a:t>
            </a:r>
          </a:p>
          <a:p>
            <a:pPr marL="0" indent="0" algn="just">
              <a:buFont typeface="Arial" panose="020B0604020202020204" pitchFamily="34" charset="0"/>
              <a:buNone/>
            </a:pPr>
            <a:r>
              <a:rPr lang="en-GB" noProof="0" dirty="0">
                <a:latin typeface="Times New Roman" panose="02020603050405020304" pitchFamily="18" charset="0"/>
                <a:cs typeface="Times New Roman" panose="02020603050405020304" pitchFamily="18" charset="0"/>
              </a:rPr>
              <a:t>This research was funded by the European Union. Views and opinions expressed are however those of the author(s) only and do not necessarily reflect those of the European Union or the ANPCDEFP. Neither the European Union nor the ANPCDEFP can be held responsible for them.</a:t>
            </a:r>
          </a:p>
          <a:p>
            <a:endParaRPr lang="en-GB" noProof="0" dirty="0"/>
          </a:p>
        </p:txBody>
      </p:sp>
      <p:pic>
        <p:nvPicPr>
          <p:cNvPr id="3" name="Google Shape;180;p5" descr="Immagine che contiene testo, Carattere, logo, Elementi grafici&#10;&#10;Il contenuto generato dall&amp;#39;IA potrebbe non essere corretto.">
            <a:extLst>
              <a:ext uri="{FF2B5EF4-FFF2-40B4-BE49-F238E27FC236}">
                <a16:creationId xmlns:a16="http://schemas.microsoft.com/office/drawing/2014/main" id="{CEBAE7D6-71FC-357B-67EF-6BF9F47AA3B9}"/>
              </a:ext>
            </a:extLst>
          </p:cNvPr>
          <p:cNvPicPr preferRelativeResize="0"/>
          <p:nvPr/>
        </p:nvPicPr>
        <p:blipFill rotWithShape="1">
          <a:blip r:embed="rId6">
            <a:alphaModFix/>
          </a:blip>
          <a:srcRect/>
          <a:stretch/>
        </p:blipFill>
        <p:spPr>
          <a:xfrm>
            <a:off x="5694536" y="2496821"/>
            <a:ext cx="2818979" cy="698748"/>
          </a:xfrm>
          <a:prstGeom prst="rect">
            <a:avLst/>
          </a:prstGeom>
          <a:noFill/>
          <a:ln>
            <a:noFill/>
          </a:ln>
        </p:spPr>
      </p:pic>
    </p:spTree>
    <p:extLst>
      <p:ext uri="{BB962C8B-B14F-4D97-AF65-F5344CB8AC3E}">
        <p14:creationId xmlns:p14="http://schemas.microsoft.com/office/powerpoint/2010/main" val="2867400350"/>
      </p:ext>
    </p:extLst>
  </p:cSld>
  <p:clrMapOvr>
    <a:masterClrMapping/>
  </p:clrMapOvr>
</p:sld>
</file>

<file path=ppt/theme/theme1.xml><?xml version="1.0" encoding="utf-8"?>
<a:theme xmlns:a="http://schemas.openxmlformats.org/drawingml/2006/main" name="Tema di Office">
  <a:themeElements>
    <a:clrScheme name="Tema di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a di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i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Personalizza struttur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236</TotalTime>
  <Words>1527</Words>
  <Application>Microsoft Office PowerPoint</Application>
  <PresentationFormat>Presentazione su schermo (4:3)</PresentationFormat>
  <Paragraphs>169</Paragraphs>
  <Slides>26</Slides>
  <Notes>0</Notes>
  <HiddenSlides>0</HiddenSlides>
  <MMClips>0</MMClips>
  <ScaleCrop>false</ScaleCrop>
  <HeadingPairs>
    <vt:vector size="6" baseType="variant">
      <vt:variant>
        <vt:lpstr>Caratteri utilizzati</vt:lpstr>
      </vt:variant>
      <vt:variant>
        <vt:i4>16</vt:i4>
      </vt:variant>
      <vt:variant>
        <vt:lpstr>Tema</vt:lpstr>
      </vt:variant>
      <vt:variant>
        <vt:i4>2</vt:i4>
      </vt:variant>
      <vt:variant>
        <vt:lpstr>Titoli diapositive</vt:lpstr>
      </vt:variant>
      <vt:variant>
        <vt:i4>26</vt:i4>
      </vt:variant>
    </vt:vector>
  </HeadingPairs>
  <TitlesOfParts>
    <vt:vector size="44" baseType="lpstr">
      <vt:lpstr>Arial</vt:lpstr>
      <vt:lpstr>Calibri</vt:lpstr>
      <vt:lpstr>Calibri Light</vt:lpstr>
      <vt:lpstr>Comfortaa</vt:lpstr>
      <vt:lpstr>Comfortaa Medium</vt:lpstr>
      <vt:lpstr>Courier New</vt:lpstr>
      <vt:lpstr>Livvic</vt:lpstr>
      <vt:lpstr>Montserrat Light</vt:lpstr>
      <vt:lpstr>Montserrat SemiBold</vt:lpstr>
      <vt:lpstr>Palatino Linotype</vt:lpstr>
      <vt:lpstr>Poppins</vt:lpstr>
      <vt:lpstr>Roboto Condensed Light</vt:lpstr>
      <vt:lpstr>Rubik</vt:lpstr>
      <vt:lpstr>Times New Roman</vt:lpstr>
      <vt:lpstr>Wingdings</vt:lpstr>
      <vt:lpstr>Wingdings,Sans-Serif</vt:lpstr>
      <vt:lpstr>Tema di Office</vt:lpstr>
      <vt:lpstr>Personalizza struttura</vt:lpstr>
      <vt:lpstr>Implementation of AI-powered tools in ESP classrooms  Workshop «Integrating AI support in ESP classroom» 7th May  2026   Emanuela LI DESTRI (Università di Udine, Università di Modena e Reggio Emilia)</vt:lpstr>
      <vt:lpstr>Presentazione standard di PowerPoint</vt:lpstr>
      <vt:lpstr>Presentazione standard di PowerPoint</vt:lpstr>
      <vt:lpstr>Goals of Package 3</vt:lpstr>
      <vt:lpstr>Works on AI integration in ESP classes</vt:lpstr>
      <vt:lpstr>What are the uses for AI?</vt:lpstr>
      <vt:lpstr>What are the advantages?</vt:lpstr>
      <vt:lpstr>What are the disadvantages?</vt:lpstr>
      <vt:lpstr>Takeaways from previous studies</vt:lpstr>
      <vt:lpstr>Takeaways from previous studies</vt:lpstr>
      <vt:lpstr>ESP Fields Covered</vt:lpstr>
      <vt:lpstr>General setting</vt:lpstr>
      <vt:lpstr>Presentazione standard di PowerPoint</vt:lpstr>
      <vt:lpstr>Pedagogical strategies</vt:lpstr>
      <vt:lpstr>Classroom implementation</vt:lpstr>
      <vt:lpstr>Assessment and evaluation</vt:lpstr>
      <vt:lpstr>Reflection</vt:lpstr>
      <vt:lpstr>Assignment 1:  Writing Professional Competences</vt:lpstr>
      <vt:lpstr>Assignment 2: Working with AI on Udine’s Brand Identity</vt:lpstr>
      <vt:lpstr>Assignment 3: Tourism Leaflet</vt:lpstr>
      <vt:lpstr>Assignment 4:  Modifiers in Tourism Texts</vt:lpstr>
      <vt:lpstr>Assignment 5:  Polishing Your Cover Letter</vt:lpstr>
      <vt:lpstr>Assignment 6:  Business Correspondence – Replies</vt:lpstr>
      <vt:lpstr>Assignment 7:  Reading and Writing Descriptive Texts</vt:lpstr>
      <vt:lpstr>Reflections and Findings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di PowerPoint</dc:title>
  <dc:creator>Marco De Anna</dc:creator>
  <cp:lastModifiedBy>Emanuela Li Destri</cp:lastModifiedBy>
  <cp:revision>163</cp:revision>
  <dcterms:created xsi:type="dcterms:W3CDTF">2017-04-04T09:26:17Z</dcterms:created>
  <dcterms:modified xsi:type="dcterms:W3CDTF">2026-05-06T18:38:49Z</dcterms:modified>
</cp:coreProperties>
</file>